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6"/>
  </p:notesMasterIdLst>
  <p:sldIdLst>
    <p:sldId id="257" r:id="rId2"/>
    <p:sldId id="258" r:id="rId3"/>
    <p:sldId id="326" r:id="rId4"/>
    <p:sldId id="276" r:id="rId5"/>
    <p:sldId id="277" r:id="rId6"/>
    <p:sldId id="278" r:id="rId7"/>
    <p:sldId id="327" r:id="rId8"/>
    <p:sldId id="261" r:id="rId9"/>
    <p:sldId id="332" r:id="rId10"/>
    <p:sldId id="328" r:id="rId11"/>
    <p:sldId id="263" r:id="rId12"/>
    <p:sldId id="335" r:id="rId13"/>
    <p:sldId id="264" r:id="rId14"/>
    <p:sldId id="265" r:id="rId15"/>
    <p:sldId id="267" r:id="rId16"/>
    <p:sldId id="268" r:id="rId17"/>
    <p:sldId id="329" r:id="rId18"/>
    <p:sldId id="269" r:id="rId19"/>
    <p:sldId id="270" r:id="rId20"/>
    <p:sldId id="271" r:id="rId21"/>
    <p:sldId id="274" r:id="rId22"/>
    <p:sldId id="275" r:id="rId23"/>
    <p:sldId id="331" r:id="rId24"/>
    <p:sldId id="259" r:id="rId25"/>
    <p:sldId id="333" r:id="rId26"/>
    <p:sldId id="334" r:id="rId27"/>
    <p:sldId id="330" r:id="rId28"/>
    <p:sldId id="272" r:id="rId29"/>
    <p:sldId id="336" r:id="rId30"/>
    <p:sldId id="273" r:id="rId31"/>
    <p:sldId id="288" r:id="rId32"/>
    <p:sldId id="309" r:id="rId33"/>
    <p:sldId id="291" r:id="rId34"/>
    <p:sldId id="325" r:id="rId35"/>
    <p:sldId id="289" r:id="rId36"/>
    <p:sldId id="314" r:id="rId37"/>
    <p:sldId id="315" r:id="rId38"/>
    <p:sldId id="262" r:id="rId39"/>
    <p:sldId id="281" r:id="rId40"/>
    <p:sldId id="282" r:id="rId41"/>
    <p:sldId id="283" r:id="rId42"/>
    <p:sldId id="284" r:id="rId43"/>
    <p:sldId id="285" r:id="rId44"/>
    <p:sldId id="286"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81F82AE-CF88-9F4F-B82D-3989FDA7530E}">
          <p14:sldIdLst>
            <p14:sldId id="257"/>
            <p14:sldId id="258"/>
            <p14:sldId id="326"/>
            <p14:sldId id="276"/>
            <p14:sldId id="277"/>
            <p14:sldId id="278"/>
            <p14:sldId id="327"/>
            <p14:sldId id="261"/>
            <p14:sldId id="332"/>
            <p14:sldId id="328"/>
            <p14:sldId id="263"/>
            <p14:sldId id="335"/>
            <p14:sldId id="264"/>
            <p14:sldId id="265"/>
            <p14:sldId id="267"/>
            <p14:sldId id="268"/>
            <p14:sldId id="329"/>
            <p14:sldId id="269"/>
            <p14:sldId id="270"/>
            <p14:sldId id="271"/>
            <p14:sldId id="274"/>
            <p14:sldId id="275"/>
            <p14:sldId id="331"/>
            <p14:sldId id="259"/>
            <p14:sldId id="333"/>
            <p14:sldId id="334"/>
            <p14:sldId id="330"/>
            <p14:sldId id="272"/>
            <p14:sldId id="336"/>
            <p14:sldId id="273"/>
          </p14:sldIdLst>
        </p14:section>
        <p14:section name="Long Form VPCFlow Logs" id="{347BE6AD-FA8C-2445-9027-AFA940CF7505}">
          <p14:sldIdLst>
            <p14:sldId id="288"/>
            <p14:sldId id="309"/>
            <p14:sldId id="291"/>
            <p14:sldId id="325"/>
            <p14:sldId id="289"/>
            <p14:sldId id="314"/>
            <p14:sldId id="315"/>
          </p14:sldIdLst>
        </p14:section>
        <p14:section name="Long Form IAM Credential Creation" id="{345E6AC0-7EA1-0849-9094-3A89D7EF9B43}">
          <p14:sldIdLst>
            <p14:sldId id="262"/>
            <p14:sldId id="281"/>
            <p14:sldId id="282"/>
            <p14:sldId id="283"/>
            <p14:sldId id="284"/>
            <p14:sldId id="285"/>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07"/>
    <p:restoredTop sz="94663"/>
  </p:normalViewPr>
  <p:slideViewPr>
    <p:cSldViewPr snapToGrid="0" snapToObjects="1">
      <p:cViewPr varScale="1">
        <p:scale>
          <a:sx n="124" d="100"/>
          <a:sy n="124" d="100"/>
        </p:scale>
        <p:origin x="32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E0B3DB-1F6C-A74E-B70C-F236313E20F0}" type="doc">
      <dgm:prSet loTypeId="urn:microsoft.com/office/officeart/2005/8/layout/process1" loCatId="" qsTypeId="urn:microsoft.com/office/officeart/2005/8/quickstyle/simple1" qsCatId="simple" csTypeId="urn:microsoft.com/office/officeart/2005/8/colors/accent1_2" csCatId="accent1" phldr="1"/>
      <dgm:spPr/>
    </dgm:pt>
    <dgm:pt modelId="{38EC5274-98C7-6D46-9016-54C50B543824}">
      <dgm:prSet phldrT="[Text]"/>
      <dgm:spPr/>
      <dgm:t>
        <a:bodyPr/>
        <a:lstStyle/>
        <a:p>
          <a:r>
            <a:rPr lang="en-US" dirty="0"/>
            <a:t>Create IAM Policy</a:t>
          </a:r>
        </a:p>
      </dgm:t>
    </dgm:pt>
    <dgm:pt modelId="{4F6AE5E4-FB8D-AF48-B588-BD255A7B15B8}" type="parTrans" cxnId="{5C37117B-5F6C-EE48-A87F-4A6D5047AA3D}">
      <dgm:prSet/>
      <dgm:spPr/>
      <dgm:t>
        <a:bodyPr/>
        <a:lstStyle/>
        <a:p>
          <a:endParaRPr lang="en-US"/>
        </a:p>
      </dgm:t>
    </dgm:pt>
    <dgm:pt modelId="{9294FA2C-2B52-A047-ABE9-99CC79C18F5B}" type="sibTrans" cxnId="{5C37117B-5F6C-EE48-A87F-4A6D5047AA3D}">
      <dgm:prSet/>
      <dgm:spPr/>
      <dgm:t>
        <a:bodyPr/>
        <a:lstStyle/>
        <a:p>
          <a:endParaRPr lang="en-US"/>
        </a:p>
      </dgm:t>
    </dgm:pt>
    <dgm:pt modelId="{280B05B1-3CE4-9340-A2AD-721E8DB93700}">
      <dgm:prSet phldrT="[Text]"/>
      <dgm:spPr/>
      <dgm:t>
        <a:bodyPr/>
        <a:lstStyle/>
        <a:p>
          <a:r>
            <a:rPr lang="en-US" dirty="0"/>
            <a:t>Create IAM User and attach policy</a:t>
          </a:r>
        </a:p>
      </dgm:t>
    </dgm:pt>
    <dgm:pt modelId="{5E5DEDDD-BC3D-5549-842C-DB22D51AE036}" type="parTrans" cxnId="{FB9D7EFE-BFFA-554C-BA90-8E6FE4D83316}">
      <dgm:prSet/>
      <dgm:spPr/>
      <dgm:t>
        <a:bodyPr/>
        <a:lstStyle/>
        <a:p>
          <a:endParaRPr lang="en-US"/>
        </a:p>
      </dgm:t>
    </dgm:pt>
    <dgm:pt modelId="{27EA5F38-F869-4446-BEF1-0D359C4A36BE}" type="sibTrans" cxnId="{FB9D7EFE-BFFA-554C-BA90-8E6FE4D83316}">
      <dgm:prSet/>
      <dgm:spPr/>
      <dgm:t>
        <a:bodyPr/>
        <a:lstStyle/>
        <a:p>
          <a:endParaRPr lang="en-US"/>
        </a:p>
      </dgm:t>
    </dgm:pt>
    <dgm:pt modelId="{A515DB49-95CA-A640-B4E3-9E88DB12B059}">
      <dgm:prSet phldrT="[Text]"/>
      <dgm:spPr/>
      <dgm:t>
        <a:bodyPr/>
        <a:lstStyle/>
        <a:p>
          <a:r>
            <a:rPr lang="en-US" dirty="0"/>
            <a:t>Download Credentials (</a:t>
          </a:r>
          <a:r>
            <a:rPr lang="en-US" dirty="0" err="1"/>
            <a:t>credentials.csv</a:t>
          </a:r>
          <a:r>
            <a:rPr lang="en-US" dirty="0"/>
            <a:t>)</a:t>
          </a:r>
        </a:p>
      </dgm:t>
    </dgm:pt>
    <dgm:pt modelId="{81F446B4-76EF-CB41-BA12-895FEAE34B23}" type="parTrans" cxnId="{2D4BE300-C47B-BF4E-9B18-0C854A74DD7A}">
      <dgm:prSet/>
      <dgm:spPr/>
      <dgm:t>
        <a:bodyPr/>
        <a:lstStyle/>
        <a:p>
          <a:endParaRPr lang="en-US"/>
        </a:p>
      </dgm:t>
    </dgm:pt>
    <dgm:pt modelId="{E9945E20-664D-F247-9334-2C5630A657CC}" type="sibTrans" cxnId="{2D4BE300-C47B-BF4E-9B18-0C854A74DD7A}">
      <dgm:prSet/>
      <dgm:spPr/>
      <dgm:t>
        <a:bodyPr/>
        <a:lstStyle/>
        <a:p>
          <a:endParaRPr lang="en-US"/>
        </a:p>
      </dgm:t>
    </dgm:pt>
    <dgm:pt modelId="{77428550-7A99-1B4F-9ED2-3CA1F007697B}" type="pres">
      <dgm:prSet presAssocID="{04E0B3DB-1F6C-A74E-B70C-F236313E20F0}" presName="Name0" presStyleCnt="0">
        <dgm:presLayoutVars>
          <dgm:dir/>
          <dgm:resizeHandles val="exact"/>
        </dgm:presLayoutVars>
      </dgm:prSet>
      <dgm:spPr/>
    </dgm:pt>
    <dgm:pt modelId="{900EF1BA-A95F-A54E-9D71-A6C09F3E32A4}" type="pres">
      <dgm:prSet presAssocID="{38EC5274-98C7-6D46-9016-54C50B543824}" presName="node" presStyleLbl="node1" presStyleIdx="0" presStyleCnt="3">
        <dgm:presLayoutVars>
          <dgm:bulletEnabled val="1"/>
        </dgm:presLayoutVars>
      </dgm:prSet>
      <dgm:spPr/>
    </dgm:pt>
    <dgm:pt modelId="{9415B652-CA71-9846-AAD9-A7CDDEBD2F77}" type="pres">
      <dgm:prSet presAssocID="{9294FA2C-2B52-A047-ABE9-99CC79C18F5B}" presName="sibTrans" presStyleLbl="sibTrans2D1" presStyleIdx="0" presStyleCnt="2"/>
      <dgm:spPr/>
    </dgm:pt>
    <dgm:pt modelId="{BEBD81C1-5E0F-144E-8C08-D8A6A612411F}" type="pres">
      <dgm:prSet presAssocID="{9294FA2C-2B52-A047-ABE9-99CC79C18F5B}" presName="connectorText" presStyleLbl="sibTrans2D1" presStyleIdx="0" presStyleCnt="2"/>
      <dgm:spPr/>
    </dgm:pt>
    <dgm:pt modelId="{CE7AFB3C-8C8A-034D-962A-6279408F1645}" type="pres">
      <dgm:prSet presAssocID="{280B05B1-3CE4-9340-A2AD-721E8DB93700}" presName="node" presStyleLbl="node1" presStyleIdx="1" presStyleCnt="3">
        <dgm:presLayoutVars>
          <dgm:bulletEnabled val="1"/>
        </dgm:presLayoutVars>
      </dgm:prSet>
      <dgm:spPr/>
    </dgm:pt>
    <dgm:pt modelId="{73B89CED-9E32-7B42-9A8C-EE8B2546D531}" type="pres">
      <dgm:prSet presAssocID="{27EA5F38-F869-4446-BEF1-0D359C4A36BE}" presName="sibTrans" presStyleLbl="sibTrans2D1" presStyleIdx="1" presStyleCnt="2"/>
      <dgm:spPr/>
    </dgm:pt>
    <dgm:pt modelId="{CEA2330D-D639-DC4F-9B6C-EDA08B99BC58}" type="pres">
      <dgm:prSet presAssocID="{27EA5F38-F869-4446-BEF1-0D359C4A36BE}" presName="connectorText" presStyleLbl="sibTrans2D1" presStyleIdx="1" presStyleCnt="2"/>
      <dgm:spPr/>
    </dgm:pt>
    <dgm:pt modelId="{D4449708-8B37-FC40-814B-C1328243852E}" type="pres">
      <dgm:prSet presAssocID="{A515DB49-95CA-A640-B4E3-9E88DB12B059}" presName="node" presStyleLbl="node1" presStyleIdx="2" presStyleCnt="3">
        <dgm:presLayoutVars>
          <dgm:bulletEnabled val="1"/>
        </dgm:presLayoutVars>
      </dgm:prSet>
      <dgm:spPr/>
    </dgm:pt>
  </dgm:ptLst>
  <dgm:cxnLst>
    <dgm:cxn modelId="{2D4BE300-C47B-BF4E-9B18-0C854A74DD7A}" srcId="{04E0B3DB-1F6C-A74E-B70C-F236313E20F0}" destId="{A515DB49-95CA-A640-B4E3-9E88DB12B059}" srcOrd="2" destOrd="0" parTransId="{81F446B4-76EF-CB41-BA12-895FEAE34B23}" sibTransId="{E9945E20-664D-F247-9334-2C5630A657CC}"/>
    <dgm:cxn modelId="{4E0E3D08-86B6-034B-9160-7471D559D1FD}" type="presOf" srcId="{9294FA2C-2B52-A047-ABE9-99CC79C18F5B}" destId="{BEBD81C1-5E0F-144E-8C08-D8A6A612411F}" srcOrd="1" destOrd="0" presId="urn:microsoft.com/office/officeart/2005/8/layout/process1"/>
    <dgm:cxn modelId="{82D10317-54DA-AC4B-8FB9-2766F7A66BAD}" type="presOf" srcId="{280B05B1-3CE4-9340-A2AD-721E8DB93700}" destId="{CE7AFB3C-8C8A-034D-962A-6279408F1645}" srcOrd="0" destOrd="0" presId="urn:microsoft.com/office/officeart/2005/8/layout/process1"/>
    <dgm:cxn modelId="{EFAED919-2346-5F48-90B4-2F8184EFA69C}" type="presOf" srcId="{27EA5F38-F869-4446-BEF1-0D359C4A36BE}" destId="{CEA2330D-D639-DC4F-9B6C-EDA08B99BC58}" srcOrd="1" destOrd="0" presId="urn:microsoft.com/office/officeart/2005/8/layout/process1"/>
    <dgm:cxn modelId="{398E2A24-9EA1-2A48-83D0-3CE354A521F0}" type="presOf" srcId="{27EA5F38-F869-4446-BEF1-0D359C4A36BE}" destId="{73B89CED-9E32-7B42-9A8C-EE8B2546D531}" srcOrd="0" destOrd="0" presId="urn:microsoft.com/office/officeart/2005/8/layout/process1"/>
    <dgm:cxn modelId="{56188B46-1BDF-AA48-95CC-4A7EC014879F}" type="presOf" srcId="{A515DB49-95CA-A640-B4E3-9E88DB12B059}" destId="{D4449708-8B37-FC40-814B-C1328243852E}" srcOrd="0" destOrd="0" presId="urn:microsoft.com/office/officeart/2005/8/layout/process1"/>
    <dgm:cxn modelId="{C2BA9D4F-2986-FA4B-9225-65D3B3EDC227}" type="presOf" srcId="{9294FA2C-2B52-A047-ABE9-99CC79C18F5B}" destId="{9415B652-CA71-9846-AAD9-A7CDDEBD2F77}" srcOrd="0" destOrd="0" presId="urn:microsoft.com/office/officeart/2005/8/layout/process1"/>
    <dgm:cxn modelId="{5C37117B-5F6C-EE48-A87F-4A6D5047AA3D}" srcId="{04E0B3DB-1F6C-A74E-B70C-F236313E20F0}" destId="{38EC5274-98C7-6D46-9016-54C50B543824}" srcOrd="0" destOrd="0" parTransId="{4F6AE5E4-FB8D-AF48-B588-BD255A7B15B8}" sibTransId="{9294FA2C-2B52-A047-ABE9-99CC79C18F5B}"/>
    <dgm:cxn modelId="{E6D57F88-9013-3342-8E6F-C495AACE4918}" type="presOf" srcId="{38EC5274-98C7-6D46-9016-54C50B543824}" destId="{900EF1BA-A95F-A54E-9D71-A6C09F3E32A4}" srcOrd="0" destOrd="0" presId="urn:microsoft.com/office/officeart/2005/8/layout/process1"/>
    <dgm:cxn modelId="{FB9D7EFE-BFFA-554C-BA90-8E6FE4D83316}" srcId="{04E0B3DB-1F6C-A74E-B70C-F236313E20F0}" destId="{280B05B1-3CE4-9340-A2AD-721E8DB93700}" srcOrd="1" destOrd="0" parTransId="{5E5DEDDD-BC3D-5549-842C-DB22D51AE036}" sibTransId="{27EA5F38-F869-4446-BEF1-0D359C4A36BE}"/>
    <dgm:cxn modelId="{D54DF8FE-E62B-CC43-B06E-76789369CB30}" type="presOf" srcId="{04E0B3DB-1F6C-A74E-B70C-F236313E20F0}" destId="{77428550-7A99-1B4F-9ED2-3CA1F007697B}" srcOrd="0" destOrd="0" presId="urn:microsoft.com/office/officeart/2005/8/layout/process1"/>
    <dgm:cxn modelId="{CFBECC71-15B1-664D-AE38-8574295284C0}" type="presParOf" srcId="{77428550-7A99-1B4F-9ED2-3CA1F007697B}" destId="{900EF1BA-A95F-A54E-9D71-A6C09F3E32A4}" srcOrd="0" destOrd="0" presId="urn:microsoft.com/office/officeart/2005/8/layout/process1"/>
    <dgm:cxn modelId="{11FD4BA8-F0FC-8641-8B7E-8E609CFAB6C0}" type="presParOf" srcId="{77428550-7A99-1B4F-9ED2-3CA1F007697B}" destId="{9415B652-CA71-9846-AAD9-A7CDDEBD2F77}" srcOrd="1" destOrd="0" presId="urn:microsoft.com/office/officeart/2005/8/layout/process1"/>
    <dgm:cxn modelId="{FE82AFED-2C9C-F641-B184-03EE144824F4}" type="presParOf" srcId="{9415B652-CA71-9846-AAD9-A7CDDEBD2F77}" destId="{BEBD81C1-5E0F-144E-8C08-D8A6A612411F}" srcOrd="0" destOrd="0" presId="urn:microsoft.com/office/officeart/2005/8/layout/process1"/>
    <dgm:cxn modelId="{E9E4037E-3722-974F-B06F-12C86B206671}" type="presParOf" srcId="{77428550-7A99-1B4F-9ED2-3CA1F007697B}" destId="{CE7AFB3C-8C8A-034D-962A-6279408F1645}" srcOrd="2" destOrd="0" presId="urn:microsoft.com/office/officeart/2005/8/layout/process1"/>
    <dgm:cxn modelId="{7D0597DB-CE02-6A4C-B7B9-655B5A286F58}" type="presParOf" srcId="{77428550-7A99-1B4F-9ED2-3CA1F007697B}" destId="{73B89CED-9E32-7B42-9A8C-EE8B2546D531}" srcOrd="3" destOrd="0" presId="urn:microsoft.com/office/officeart/2005/8/layout/process1"/>
    <dgm:cxn modelId="{4B7EBEB6-C195-1041-9126-B23ED9EA2FDA}" type="presParOf" srcId="{73B89CED-9E32-7B42-9A8C-EE8B2546D531}" destId="{CEA2330D-D639-DC4F-9B6C-EDA08B99BC58}" srcOrd="0" destOrd="0" presId="urn:microsoft.com/office/officeart/2005/8/layout/process1"/>
    <dgm:cxn modelId="{D7EB34B8-AD53-D14C-827E-018E5D5D08C7}" type="presParOf" srcId="{77428550-7A99-1B4F-9ED2-3CA1F007697B}" destId="{D4449708-8B37-FC40-814B-C1328243852E}"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43ECD8-7986-504D-A0AA-8780676AACD5}" type="doc">
      <dgm:prSet loTypeId="urn:microsoft.com/office/officeart/2005/8/layout/process1" loCatId="" qsTypeId="urn:microsoft.com/office/officeart/2005/8/quickstyle/simple1" qsCatId="simple" csTypeId="urn:microsoft.com/office/officeart/2005/8/colors/accent1_2" csCatId="accent1" phldr="1"/>
      <dgm:spPr/>
    </dgm:pt>
    <dgm:pt modelId="{2C71C5F9-37C4-5D48-AA18-F46994879779}">
      <dgm:prSet phldrT="[Text]"/>
      <dgm:spPr/>
      <dgm:t>
        <a:bodyPr/>
        <a:lstStyle/>
        <a:p>
          <a:r>
            <a:rPr lang="en-US" dirty="0"/>
            <a:t>Create CloudWatch Log Group</a:t>
          </a:r>
        </a:p>
      </dgm:t>
    </dgm:pt>
    <dgm:pt modelId="{05348207-BE6E-EA43-B50F-E54081A52A98}" type="parTrans" cxnId="{DA8094FB-89E7-D14C-8C1A-0E95F5A599D4}">
      <dgm:prSet/>
      <dgm:spPr/>
      <dgm:t>
        <a:bodyPr/>
        <a:lstStyle/>
        <a:p>
          <a:endParaRPr lang="en-US"/>
        </a:p>
      </dgm:t>
    </dgm:pt>
    <dgm:pt modelId="{689DDA2C-BF82-384D-8E0F-F10BDE36DEC3}" type="sibTrans" cxnId="{DA8094FB-89E7-D14C-8C1A-0E95F5A599D4}">
      <dgm:prSet/>
      <dgm:spPr/>
      <dgm:t>
        <a:bodyPr/>
        <a:lstStyle/>
        <a:p>
          <a:endParaRPr lang="en-US"/>
        </a:p>
      </dgm:t>
    </dgm:pt>
    <dgm:pt modelId="{628EE727-A52E-1648-90B4-7708C6B75BFE}">
      <dgm:prSet phldrT="[Text]"/>
      <dgm:spPr/>
      <dgm:t>
        <a:bodyPr/>
        <a:lstStyle/>
        <a:p>
          <a:r>
            <a:rPr lang="en-US" dirty="0"/>
            <a:t>Setup </a:t>
          </a:r>
          <a:r>
            <a:rPr lang="en-US" dirty="0" err="1"/>
            <a:t>VPCFlow</a:t>
          </a:r>
          <a:r>
            <a:rPr lang="en-US" dirty="0"/>
            <a:t> Logs</a:t>
          </a:r>
        </a:p>
      </dgm:t>
    </dgm:pt>
    <dgm:pt modelId="{B1CD2044-360D-BE47-AA31-395A64F8E100}" type="parTrans" cxnId="{553E05B5-CCBC-DE44-894D-E3F6B1FC4EFA}">
      <dgm:prSet/>
      <dgm:spPr/>
      <dgm:t>
        <a:bodyPr/>
        <a:lstStyle/>
        <a:p>
          <a:endParaRPr lang="en-US"/>
        </a:p>
      </dgm:t>
    </dgm:pt>
    <dgm:pt modelId="{8D9A1C7F-EE34-F343-8643-2A4B66499576}" type="sibTrans" cxnId="{553E05B5-CCBC-DE44-894D-E3F6B1FC4EFA}">
      <dgm:prSet/>
      <dgm:spPr/>
      <dgm:t>
        <a:bodyPr/>
        <a:lstStyle/>
        <a:p>
          <a:endParaRPr lang="en-US"/>
        </a:p>
      </dgm:t>
    </dgm:pt>
    <dgm:pt modelId="{F7EC0368-DB2A-B245-A8FF-A23E7D2507FF}">
      <dgm:prSet phldrT="[Text]"/>
      <dgm:spPr/>
      <dgm:t>
        <a:bodyPr/>
        <a:lstStyle/>
        <a:p>
          <a:r>
            <a:rPr lang="en-US" dirty="0"/>
            <a:t>Send </a:t>
          </a:r>
          <a:r>
            <a:rPr lang="en-US" dirty="0" err="1"/>
            <a:t>VPCFlow</a:t>
          </a:r>
          <a:r>
            <a:rPr lang="en-US" dirty="0"/>
            <a:t> Logs to CloudWatch Log group (</a:t>
          </a:r>
          <a:r>
            <a:rPr lang="en-US" dirty="0" err="1"/>
            <a:t>vpcflowlogs</a:t>
          </a:r>
          <a:r>
            <a:rPr lang="en-US" dirty="0"/>
            <a:t>)</a:t>
          </a:r>
        </a:p>
      </dgm:t>
    </dgm:pt>
    <dgm:pt modelId="{9DAFE1EB-004F-CA46-9CC2-13C15CACA030}" type="parTrans" cxnId="{0B6DB7B0-36A0-4E4E-AAE8-EA50561F1FF1}">
      <dgm:prSet/>
      <dgm:spPr/>
      <dgm:t>
        <a:bodyPr/>
        <a:lstStyle/>
        <a:p>
          <a:endParaRPr lang="en-US"/>
        </a:p>
      </dgm:t>
    </dgm:pt>
    <dgm:pt modelId="{3659CF3B-E899-B34A-8551-5F7EE9E5E6F3}" type="sibTrans" cxnId="{0B6DB7B0-36A0-4E4E-AAE8-EA50561F1FF1}">
      <dgm:prSet/>
      <dgm:spPr/>
      <dgm:t>
        <a:bodyPr/>
        <a:lstStyle/>
        <a:p>
          <a:endParaRPr lang="en-US"/>
        </a:p>
      </dgm:t>
    </dgm:pt>
    <dgm:pt modelId="{5DBBA82F-053A-2349-8430-F498540689DD}">
      <dgm:prSet phldrT="[Text]"/>
      <dgm:spPr/>
      <dgm:t>
        <a:bodyPr/>
        <a:lstStyle/>
        <a:p>
          <a:r>
            <a:rPr lang="en-US" dirty="0"/>
            <a:t>Setup policy that allows VPC to write to CW Logs</a:t>
          </a:r>
        </a:p>
      </dgm:t>
    </dgm:pt>
    <dgm:pt modelId="{2329F6A5-E2B0-BC45-B674-A2618AE1C3E4}" type="parTrans" cxnId="{05AEFA78-8D14-5B46-833B-C7A90E948F53}">
      <dgm:prSet/>
      <dgm:spPr/>
      <dgm:t>
        <a:bodyPr/>
        <a:lstStyle/>
        <a:p>
          <a:endParaRPr lang="en-US"/>
        </a:p>
      </dgm:t>
    </dgm:pt>
    <dgm:pt modelId="{75BAF43B-66DA-1F48-9504-B133E85990D9}" type="sibTrans" cxnId="{05AEFA78-8D14-5B46-833B-C7A90E948F53}">
      <dgm:prSet/>
      <dgm:spPr/>
      <dgm:t>
        <a:bodyPr/>
        <a:lstStyle/>
        <a:p>
          <a:endParaRPr lang="en-US"/>
        </a:p>
      </dgm:t>
    </dgm:pt>
    <dgm:pt modelId="{CA92BDF1-44BF-2B41-A3F5-A39E2AA7B33F}" type="pres">
      <dgm:prSet presAssocID="{EA43ECD8-7986-504D-A0AA-8780676AACD5}" presName="Name0" presStyleCnt="0">
        <dgm:presLayoutVars>
          <dgm:dir/>
          <dgm:resizeHandles val="exact"/>
        </dgm:presLayoutVars>
      </dgm:prSet>
      <dgm:spPr/>
    </dgm:pt>
    <dgm:pt modelId="{3AF8DBE2-3B26-4042-A16F-528484E935A3}" type="pres">
      <dgm:prSet presAssocID="{2C71C5F9-37C4-5D48-AA18-F46994879779}" presName="node" presStyleLbl="node1" presStyleIdx="0" presStyleCnt="4">
        <dgm:presLayoutVars>
          <dgm:bulletEnabled val="1"/>
        </dgm:presLayoutVars>
      </dgm:prSet>
      <dgm:spPr/>
    </dgm:pt>
    <dgm:pt modelId="{64FFFE8C-34CF-E940-9939-1CF660E191E8}" type="pres">
      <dgm:prSet presAssocID="{689DDA2C-BF82-384D-8E0F-F10BDE36DEC3}" presName="sibTrans" presStyleLbl="sibTrans2D1" presStyleIdx="0" presStyleCnt="3"/>
      <dgm:spPr/>
    </dgm:pt>
    <dgm:pt modelId="{F73AA15E-8B73-C543-9817-327CBE1433D3}" type="pres">
      <dgm:prSet presAssocID="{689DDA2C-BF82-384D-8E0F-F10BDE36DEC3}" presName="connectorText" presStyleLbl="sibTrans2D1" presStyleIdx="0" presStyleCnt="3"/>
      <dgm:spPr/>
    </dgm:pt>
    <dgm:pt modelId="{35244044-9EC7-9849-AB47-7060A9B90A71}" type="pres">
      <dgm:prSet presAssocID="{628EE727-A52E-1648-90B4-7708C6B75BFE}" presName="node" presStyleLbl="node1" presStyleIdx="1" presStyleCnt="4">
        <dgm:presLayoutVars>
          <dgm:bulletEnabled val="1"/>
        </dgm:presLayoutVars>
      </dgm:prSet>
      <dgm:spPr/>
    </dgm:pt>
    <dgm:pt modelId="{D858FFD1-441D-9647-9285-3E78BE1BD0F6}" type="pres">
      <dgm:prSet presAssocID="{8D9A1C7F-EE34-F343-8643-2A4B66499576}" presName="sibTrans" presStyleLbl="sibTrans2D1" presStyleIdx="1" presStyleCnt="3"/>
      <dgm:spPr/>
    </dgm:pt>
    <dgm:pt modelId="{704084B5-F143-AD46-B345-907BB72629A9}" type="pres">
      <dgm:prSet presAssocID="{8D9A1C7F-EE34-F343-8643-2A4B66499576}" presName="connectorText" presStyleLbl="sibTrans2D1" presStyleIdx="1" presStyleCnt="3"/>
      <dgm:spPr/>
    </dgm:pt>
    <dgm:pt modelId="{0D51B1C6-F18E-0940-823B-7E3B5B9D36DB}" type="pres">
      <dgm:prSet presAssocID="{F7EC0368-DB2A-B245-A8FF-A23E7D2507FF}" presName="node" presStyleLbl="node1" presStyleIdx="2" presStyleCnt="4">
        <dgm:presLayoutVars>
          <dgm:bulletEnabled val="1"/>
        </dgm:presLayoutVars>
      </dgm:prSet>
      <dgm:spPr/>
    </dgm:pt>
    <dgm:pt modelId="{2E48BA13-90CD-3343-96CF-27DBCCFB1B1D}" type="pres">
      <dgm:prSet presAssocID="{3659CF3B-E899-B34A-8551-5F7EE9E5E6F3}" presName="sibTrans" presStyleLbl="sibTrans2D1" presStyleIdx="2" presStyleCnt="3"/>
      <dgm:spPr/>
    </dgm:pt>
    <dgm:pt modelId="{801C4030-05D6-AF46-9C49-F8E83A0BBE52}" type="pres">
      <dgm:prSet presAssocID="{3659CF3B-E899-B34A-8551-5F7EE9E5E6F3}" presName="connectorText" presStyleLbl="sibTrans2D1" presStyleIdx="2" presStyleCnt="3"/>
      <dgm:spPr/>
    </dgm:pt>
    <dgm:pt modelId="{B04365C9-C42B-C34C-B5BD-E271C97A7416}" type="pres">
      <dgm:prSet presAssocID="{5DBBA82F-053A-2349-8430-F498540689DD}" presName="node" presStyleLbl="node1" presStyleIdx="3" presStyleCnt="4">
        <dgm:presLayoutVars>
          <dgm:bulletEnabled val="1"/>
        </dgm:presLayoutVars>
      </dgm:prSet>
      <dgm:spPr/>
    </dgm:pt>
  </dgm:ptLst>
  <dgm:cxnLst>
    <dgm:cxn modelId="{E1545C1B-D194-344C-B9A1-3F4E2C1C03F2}" type="presOf" srcId="{F7EC0368-DB2A-B245-A8FF-A23E7D2507FF}" destId="{0D51B1C6-F18E-0940-823B-7E3B5B9D36DB}" srcOrd="0" destOrd="0" presId="urn:microsoft.com/office/officeart/2005/8/layout/process1"/>
    <dgm:cxn modelId="{4A0A1950-2A51-9A42-8E26-8B7753FE6DD1}" type="presOf" srcId="{5DBBA82F-053A-2349-8430-F498540689DD}" destId="{B04365C9-C42B-C34C-B5BD-E271C97A7416}" srcOrd="0" destOrd="0" presId="urn:microsoft.com/office/officeart/2005/8/layout/process1"/>
    <dgm:cxn modelId="{961A645A-496A-A54A-ACD3-07B283714DA4}" type="presOf" srcId="{3659CF3B-E899-B34A-8551-5F7EE9E5E6F3}" destId="{801C4030-05D6-AF46-9C49-F8E83A0BBE52}" srcOrd="1" destOrd="0" presId="urn:microsoft.com/office/officeart/2005/8/layout/process1"/>
    <dgm:cxn modelId="{D28CC65B-EA86-4446-8FBE-3B424DAD4D87}" type="presOf" srcId="{689DDA2C-BF82-384D-8E0F-F10BDE36DEC3}" destId="{F73AA15E-8B73-C543-9817-327CBE1433D3}" srcOrd="1" destOrd="0" presId="urn:microsoft.com/office/officeart/2005/8/layout/process1"/>
    <dgm:cxn modelId="{0D11426A-A8D4-164C-A419-E77CF738576D}" type="presOf" srcId="{EA43ECD8-7986-504D-A0AA-8780676AACD5}" destId="{CA92BDF1-44BF-2B41-A3F5-A39E2AA7B33F}" srcOrd="0" destOrd="0" presId="urn:microsoft.com/office/officeart/2005/8/layout/process1"/>
    <dgm:cxn modelId="{8B6BB870-A0C9-1442-82CD-52DC28C3B94D}" type="presOf" srcId="{2C71C5F9-37C4-5D48-AA18-F46994879779}" destId="{3AF8DBE2-3B26-4042-A16F-528484E935A3}" srcOrd="0" destOrd="0" presId="urn:microsoft.com/office/officeart/2005/8/layout/process1"/>
    <dgm:cxn modelId="{05AEFA78-8D14-5B46-833B-C7A90E948F53}" srcId="{EA43ECD8-7986-504D-A0AA-8780676AACD5}" destId="{5DBBA82F-053A-2349-8430-F498540689DD}" srcOrd="3" destOrd="0" parTransId="{2329F6A5-E2B0-BC45-B674-A2618AE1C3E4}" sibTransId="{75BAF43B-66DA-1F48-9504-B133E85990D9}"/>
    <dgm:cxn modelId="{93146C8A-EF4E-5542-A1E5-8D98AA9BACB3}" type="presOf" srcId="{3659CF3B-E899-B34A-8551-5F7EE9E5E6F3}" destId="{2E48BA13-90CD-3343-96CF-27DBCCFB1B1D}" srcOrd="0" destOrd="0" presId="urn:microsoft.com/office/officeart/2005/8/layout/process1"/>
    <dgm:cxn modelId="{18EFB4B0-88DF-0A41-BBDA-7F30D0A425DF}" type="presOf" srcId="{689DDA2C-BF82-384D-8E0F-F10BDE36DEC3}" destId="{64FFFE8C-34CF-E940-9939-1CF660E191E8}" srcOrd="0" destOrd="0" presId="urn:microsoft.com/office/officeart/2005/8/layout/process1"/>
    <dgm:cxn modelId="{0B6DB7B0-36A0-4E4E-AAE8-EA50561F1FF1}" srcId="{EA43ECD8-7986-504D-A0AA-8780676AACD5}" destId="{F7EC0368-DB2A-B245-A8FF-A23E7D2507FF}" srcOrd="2" destOrd="0" parTransId="{9DAFE1EB-004F-CA46-9CC2-13C15CACA030}" sibTransId="{3659CF3B-E899-B34A-8551-5F7EE9E5E6F3}"/>
    <dgm:cxn modelId="{48DE5EB1-4385-274D-BD7F-1DBAA57DE827}" type="presOf" srcId="{628EE727-A52E-1648-90B4-7708C6B75BFE}" destId="{35244044-9EC7-9849-AB47-7060A9B90A71}" srcOrd="0" destOrd="0" presId="urn:microsoft.com/office/officeart/2005/8/layout/process1"/>
    <dgm:cxn modelId="{553E05B5-CCBC-DE44-894D-E3F6B1FC4EFA}" srcId="{EA43ECD8-7986-504D-A0AA-8780676AACD5}" destId="{628EE727-A52E-1648-90B4-7708C6B75BFE}" srcOrd="1" destOrd="0" parTransId="{B1CD2044-360D-BE47-AA31-395A64F8E100}" sibTransId="{8D9A1C7F-EE34-F343-8643-2A4B66499576}"/>
    <dgm:cxn modelId="{259DE9DB-A11B-B745-991D-4B59497D01C4}" type="presOf" srcId="{8D9A1C7F-EE34-F343-8643-2A4B66499576}" destId="{704084B5-F143-AD46-B345-907BB72629A9}" srcOrd="1" destOrd="0" presId="urn:microsoft.com/office/officeart/2005/8/layout/process1"/>
    <dgm:cxn modelId="{2E4694DE-9213-9C44-99D4-F410DC8FDFB3}" type="presOf" srcId="{8D9A1C7F-EE34-F343-8643-2A4B66499576}" destId="{D858FFD1-441D-9647-9285-3E78BE1BD0F6}" srcOrd="0" destOrd="0" presId="urn:microsoft.com/office/officeart/2005/8/layout/process1"/>
    <dgm:cxn modelId="{DA8094FB-89E7-D14C-8C1A-0E95F5A599D4}" srcId="{EA43ECD8-7986-504D-A0AA-8780676AACD5}" destId="{2C71C5F9-37C4-5D48-AA18-F46994879779}" srcOrd="0" destOrd="0" parTransId="{05348207-BE6E-EA43-B50F-E54081A52A98}" sibTransId="{689DDA2C-BF82-384D-8E0F-F10BDE36DEC3}"/>
    <dgm:cxn modelId="{AF2E0F40-A4D3-F442-8DF6-85BEAF16D978}" type="presParOf" srcId="{CA92BDF1-44BF-2B41-A3F5-A39E2AA7B33F}" destId="{3AF8DBE2-3B26-4042-A16F-528484E935A3}" srcOrd="0" destOrd="0" presId="urn:microsoft.com/office/officeart/2005/8/layout/process1"/>
    <dgm:cxn modelId="{5D313A10-D987-C648-9013-9C22FA96B3C4}" type="presParOf" srcId="{CA92BDF1-44BF-2B41-A3F5-A39E2AA7B33F}" destId="{64FFFE8C-34CF-E940-9939-1CF660E191E8}" srcOrd="1" destOrd="0" presId="urn:microsoft.com/office/officeart/2005/8/layout/process1"/>
    <dgm:cxn modelId="{D694CA40-E9C0-FC44-8957-B605B7D9F370}" type="presParOf" srcId="{64FFFE8C-34CF-E940-9939-1CF660E191E8}" destId="{F73AA15E-8B73-C543-9817-327CBE1433D3}" srcOrd="0" destOrd="0" presId="urn:microsoft.com/office/officeart/2005/8/layout/process1"/>
    <dgm:cxn modelId="{DC5A4D28-6127-244E-AD10-DA8F8C9B9C79}" type="presParOf" srcId="{CA92BDF1-44BF-2B41-A3F5-A39E2AA7B33F}" destId="{35244044-9EC7-9849-AB47-7060A9B90A71}" srcOrd="2" destOrd="0" presId="urn:microsoft.com/office/officeart/2005/8/layout/process1"/>
    <dgm:cxn modelId="{D912518C-053C-DB4A-8ED5-963C728BDCF4}" type="presParOf" srcId="{CA92BDF1-44BF-2B41-A3F5-A39E2AA7B33F}" destId="{D858FFD1-441D-9647-9285-3E78BE1BD0F6}" srcOrd="3" destOrd="0" presId="urn:microsoft.com/office/officeart/2005/8/layout/process1"/>
    <dgm:cxn modelId="{A9C67C29-097A-9D48-91E1-4B600EE93C5B}" type="presParOf" srcId="{D858FFD1-441D-9647-9285-3E78BE1BD0F6}" destId="{704084B5-F143-AD46-B345-907BB72629A9}" srcOrd="0" destOrd="0" presId="urn:microsoft.com/office/officeart/2005/8/layout/process1"/>
    <dgm:cxn modelId="{F359DA47-38D0-4343-B72E-BD905B00FA7D}" type="presParOf" srcId="{CA92BDF1-44BF-2B41-A3F5-A39E2AA7B33F}" destId="{0D51B1C6-F18E-0940-823B-7E3B5B9D36DB}" srcOrd="4" destOrd="0" presId="urn:microsoft.com/office/officeart/2005/8/layout/process1"/>
    <dgm:cxn modelId="{E4CF8800-D61F-6541-B602-C206760DB61F}" type="presParOf" srcId="{CA92BDF1-44BF-2B41-A3F5-A39E2AA7B33F}" destId="{2E48BA13-90CD-3343-96CF-27DBCCFB1B1D}" srcOrd="5" destOrd="0" presId="urn:microsoft.com/office/officeart/2005/8/layout/process1"/>
    <dgm:cxn modelId="{46FFE529-D92D-D944-A6D4-FADF6A5B79BB}" type="presParOf" srcId="{2E48BA13-90CD-3343-96CF-27DBCCFB1B1D}" destId="{801C4030-05D6-AF46-9C49-F8E83A0BBE52}" srcOrd="0" destOrd="0" presId="urn:microsoft.com/office/officeart/2005/8/layout/process1"/>
    <dgm:cxn modelId="{2683CC54-89B2-FF49-91C9-8540CE8DB42A}" type="presParOf" srcId="{CA92BDF1-44BF-2B41-A3F5-A39E2AA7B33F}" destId="{B04365C9-C42B-C34C-B5BD-E271C97A7416}"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EF1BA-A95F-A54E-9D71-A6C09F3E32A4}">
      <dsp:nvSpPr>
        <dsp:cNvPr id="0" name=""/>
        <dsp:cNvSpPr/>
      </dsp:nvSpPr>
      <dsp:spPr>
        <a:xfrm>
          <a:off x="9507" y="1049334"/>
          <a:ext cx="2841634" cy="17049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Create IAM Policy</a:t>
          </a:r>
        </a:p>
      </dsp:txBody>
      <dsp:txXfrm>
        <a:off x="59444" y="1099271"/>
        <a:ext cx="2741760" cy="1605106"/>
      </dsp:txXfrm>
    </dsp:sp>
    <dsp:sp modelId="{9415B652-CA71-9846-AAD9-A7CDDEBD2F77}">
      <dsp:nvSpPr>
        <dsp:cNvPr id="0" name=""/>
        <dsp:cNvSpPr/>
      </dsp:nvSpPr>
      <dsp:spPr>
        <a:xfrm>
          <a:off x="3135305" y="1549462"/>
          <a:ext cx="602426" cy="7047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3135305" y="1690407"/>
        <a:ext cx="421698" cy="422835"/>
      </dsp:txXfrm>
    </dsp:sp>
    <dsp:sp modelId="{CE7AFB3C-8C8A-034D-962A-6279408F1645}">
      <dsp:nvSpPr>
        <dsp:cNvPr id="0" name=""/>
        <dsp:cNvSpPr/>
      </dsp:nvSpPr>
      <dsp:spPr>
        <a:xfrm>
          <a:off x="3987795" y="1049334"/>
          <a:ext cx="2841634" cy="17049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Create IAM User and attach policy</a:t>
          </a:r>
        </a:p>
      </dsp:txBody>
      <dsp:txXfrm>
        <a:off x="4037732" y="1099271"/>
        <a:ext cx="2741760" cy="1605106"/>
      </dsp:txXfrm>
    </dsp:sp>
    <dsp:sp modelId="{73B89CED-9E32-7B42-9A8C-EE8B2546D531}">
      <dsp:nvSpPr>
        <dsp:cNvPr id="0" name=""/>
        <dsp:cNvSpPr/>
      </dsp:nvSpPr>
      <dsp:spPr>
        <a:xfrm>
          <a:off x="7113593" y="1549462"/>
          <a:ext cx="602426" cy="7047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7113593" y="1690407"/>
        <a:ext cx="421698" cy="422835"/>
      </dsp:txXfrm>
    </dsp:sp>
    <dsp:sp modelId="{D4449708-8B37-FC40-814B-C1328243852E}">
      <dsp:nvSpPr>
        <dsp:cNvPr id="0" name=""/>
        <dsp:cNvSpPr/>
      </dsp:nvSpPr>
      <dsp:spPr>
        <a:xfrm>
          <a:off x="7966083" y="1049334"/>
          <a:ext cx="2841634" cy="17049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Download Credentials (</a:t>
          </a:r>
          <a:r>
            <a:rPr lang="en-US" sz="2700" kern="1200" dirty="0" err="1"/>
            <a:t>credentials.csv</a:t>
          </a:r>
          <a:r>
            <a:rPr lang="en-US" sz="2700" kern="1200" dirty="0"/>
            <a:t>)</a:t>
          </a:r>
        </a:p>
      </dsp:txBody>
      <dsp:txXfrm>
        <a:off x="8016020" y="1099271"/>
        <a:ext cx="2741760" cy="16051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F8DBE2-3B26-4042-A16F-528484E935A3}">
      <dsp:nvSpPr>
        <dsp:cNvPr id="0" name=""/>
        <dsp:cNvSpPr/>
      </dsp:nvSpPr>
      <dsp:spPr>
        <a:xfrm>
          <a:off x="3921" y="1302150"/>
          <a:ext cx="1714725" cy="16557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Create CloudWatch Log Group</a:t>
          </a:r>
        </a:p>
      </dsp:txBody>
      <dsp:txXfrm>
        <a:off x="52417" y="1350646"/>
        <a:ext cx="1617733" cy="1558789"/>
      </dsp:txXfrm>
    </dsp:sp>
    <dsp:sp modelId="{64FFFE8C-34CF-E940-9939-1CF660E191E8}">
      <dsp:nvSpPr>
        <dsp:cNvPr id="0" name=""/>
        <dsp:cNvSpPr/>
      </dsp:nvSpPr>
      <dsp:spPr>
        <a:xfrm>
          <a:off x="1890120" y="1917415"/>
          <a:ext cx="363521" cy="4252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890120" y="2002465"/>
        <a:ext cx="254465" cy="255151"/>
      </dsp:txXfrm>
    </dsp:sp>
    <dsp:sp modelId="{35244044-9EC7-9849-AB47-7060A9B90A71}">
      <dsp:nvSpPr>
        <dsp:cNvPr id="0" name=""/>
        <dsp:cNvSpPr/>
      </dsp:nvSpPr>
      <dsp:spPr>
        <a:xfrm>
          <a:off x="2404537" y="1302150"/>
          <a:ext cx="1714725" cy="16557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Setup </a:t>
          </a:r>
          <a:r>
            <a:rPr lang="en-US" sz="1800" kern="1200" dirty="0" err="1"/>
            <a:t>VPCFlow</a:t>
          </a:r>
          <a:r>
            <a:rPr lang="en-US" sz="1800" kern="1200" dirty="0"/>
            <a:t> Logs</a:t>
          </a:r>
        </a:p>
      </dsp:txBody>
      <dsp:txXfrm>
        <a:off x="2453033" y="1350646"/>
        <a:ext cx="1617733" cy="1558789"/>
      </dsp:txXfrm>
    </dsp:sp>
    <dsp:sp modelId="{D858FFD1-441D-9647-9285-3E78BE1BD0F6}">
      <dsp:nvSpPr>
        <dsp:cNvPr id="0" name=""/>
        <dsp:cNvSpPr/>
      </dsp:nvSpPr>
      <dsp:spPr>
        <a:xfrm>
          <a:off x="4290735" y="1917415"/>
          <a:ext cx="363521" cy="4252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290735" y="2002465"/>
        <a:ext cx="254465" cy="255151"/>
      </dsp:txXfrm>
    </dsp:sp>
    <dsp:sp modelId="{0D51B1C6-F18E-0940-823B-7E3B5B9D36DB}">
      <dsp:nvSpPr>
        <dsp:cNvPr id="0" name=""/>
        <dsp:cNvSpPr/>
      </dsp:nvSpPr>
      <dsp:spPr>
        <a:xfrm>
          <a:off x="4805153" y="1302150"/>
          <a:ext cx="1714725" cy="16557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Send </a:t>
          </a:r>
          <a:r>
            <a:rPr lang="en-US" sz="1800" kern="1200" dirty="0" err="1"/>
            <a:t>VPCFlow</a:t>
          </a:r>
          <a:r>
            <a:rPr lang="en-US" sz="1800" kern="1200" dirty="0"/>
            <a:t> Logs to CloudWatch Log group (</a:t>
          </a:r>
          <a:r>
            <a:rPr lang="en-US" sz="1800" kern="1200" dirty="0" err="1"/>
            <a:t>vpcflowlogs</a:t>
          </a:r>
          <a:r>
            <a:rPr lang="en-US" sz="1800" kern="1200" dirty="0"/>
            <a:t>)</a:t>
          </a:r>
        </a:p>
      </dsp:txBody>
      <dsp:txXfrm>
        <a:off x="4853649" y="1350646"/>
        <a:ext cx="1617733" cy="1558789"/>
      </dsp:txXfrm>
    </dsp:sp>
    <dsp:sp modelId="{2E48BA13-90CD-3343-96CF-27DBCCFB1B1D}">
      <dsp:nvSpPr>
        <dsp:cNvPr id="0" name=""/>
        <dsp:cNvSpPr/>
      </dsp:nvSpPr>
      <dsp:spPr>
        <a:xfrm>
          <a:off x="6691351" y="1917415"/>
          <a:ext cx="363521" cy="4252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691351" y="2002465"/>
        <a:ext cx="254465" cy="255151"/>
      </dsp:txXfrm>
    </dsp:sp>
    <dsp:sp modelId="{B04365C9-C42B-C34C-B5BD-E271C97A7416}">
      <dsp:nvSpPr>
        <dsp:cNvPr id="0" name=""/>
        <dsp:cNvSpPr/>
      </dsp:nvSpPr>
      <dsp:spPr>
        <a:xfrm>
          <a:off x="7205769" y="1302150"/>
          <a:ext cx="1714725" cy="16557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Setup policy that allows VPC to write to CW Logs</a:t>
          </a:r>
        </a:p>
      </dsp:txBody>
      <dsp:txXfrm>
        <a:off x="7254265" y="1350646"/>
        <a:ext cx="1617733" cy="155878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8A8E77-BB77-BE4C-825B-8525D6C41518}" type="datetimeFigureOut">
              <a:rPr lang="en-US" smtClean="0"/>
              <a:t>5/19/20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814142-362D-814E-8CB7-3E13E6F43884}" type="slidenum">
              <a:rPr lang="en-US" smtClean="0"/>
              <a:t>‹#›</a:t>
            </a:fld>
            <a:endParaRPr lang="en-US"/>
          </a:p>
        </p:txBody>
      </p:sp>
    </p:spTree>
    <p:extLst>
      <p:ext uri="{BB962C8B-B14F-4D97-AF65-F5344CB8AC3E}">
        <p14:creationId xmlns:p14="http://schemas.microsoft.com/office/powerpoint/2010/main" val="3935346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814142-362D-814E-8CB7-3E13E6F43884}" type="slidenum">
              <a:rPr lang="en-US" smtClean="0"/>
              <a:t>16</a:t>
            </a:fld>
            <a:endParaRPr lang="en-US"/>
          </a:p>
        </p:txBody>
      </p:sp>
    </p:spTree>
    <p:extLst>
      <p:ext uri="{BB962C8B-B14F-4D97-AF65-F5344CB8AC3E}">
        <p14:creationId xmlns:p14="http://schemas.microsoft.com/office/powerpoint/2010/main" val="446870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Setting up</a:t>
            </a:r>
            <a:r>
              <a:rPr lang="en-US" baseline="0" dirty="0"/>
              <a:t> CloudWatch Logs will start by creating the CloudWatch Log group, then opening the VPC service and pointing the Flow Logs to the newly created CloudWatch Log group.  This will require that an IAM role be created that has access to write VPC Flow data to the CloudWatch Log Group. In the next module, we will setup a Lambda function to send the data into Splunk’s HTTP Event Collector (HEC).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31</a:t>
            </a:fld>
            <a:endParaRPr lang="en-US"/>
          </a:p>
        </p:txBody>
      </p:sp>
    </p:spTree>
    <p:extLst>
      <p:ext uri="{BB962C8B-B14F-4D97-AF65-F5344CB8AC3E}">
        <p14:creationId xmlns:p14="http://schemas.microsoft.com/office/powerpoint/2010/main" val="3210772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CloudWatch.</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32</a:t>
            </a:fld>
            <a:endParaRPr lang="en-US"/>
          </a:p>
        </p:txBody>
      </p:sp>
    </p:spTree>
    <p:extLst>
      <p:ext uri="{BB962C8B-B14F-4D97-AF65-F5344CB8AC3E}">
        <p14:creationId xmlns:p14="http://schemas.microsoft.com/office/powerpoint/2010/main" val="115255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Navigate</a:t>
            </a:r>
            <a:r>
              <a:rPr lang="en-US" baseline="0" dirty="0"/>
              <a:t> to the Logs section on the left hand side. Click on Actions and “Create log group.” Give that log group a name, I suggest “</a:t>
            </a:r>
            <a:r>
              <a:rPr lang="en-US" baseline="0" dirty="0" err="1"/>
              <a:t>VPCFlowLogs</a:t>
            </a:r>
            <a:r>
              <a:rPr lang="en-US" baseline="0" dirty="0"/>
              <a:t>.”</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33</a:t>
            </a:fld>
            <a:endParaRPr lang="en-US"/>
          </a:p>
        </p:txBody>
      </p:sp>
    </p:spTree>
    <p:extLst>
      <p:ext uri="{BB962C8B-B14F-4D97-AF65-F5344CB8AC3E}">
        <p14:creationId xmlns:p14="http://schemas.microsoft.com/office/powerpoint/2010/main" val="351868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go into  VPC and enable the Flow logs to send data to that CloudWatch Log group. Click on VPC under Networking and Content Delivery.</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34</a:t>
            </a:fld>
            <a:endParaRPr lang="en-US"/>
          </a:p>
        </p:txBody>
      </p:sp>
    </p:spTree>
    <p:extLst>
      <p:ext uri="{BB962C8B-B14F-4D97-AF65-F5344CB8AC3E}">
        <p14:creationId xmlns:p14="http://schemas.microsoft.com/office/powerpoint/2010/main" val="2095182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your VPC, if you have multiple, just follow</a:t>
            </a:r>
            <a:r>
              <a:rPr lang="en-US" baseline="0" dirty="0"/>
              <a:t> this step for each one.  Once you have your VPC Selected, click on the “Flow Logs” tab and click “Create Flow Log.” This will prompt a wizard for setting up your VPC Flow logs.  Under filter, select All.  Now, continue to the next slide, DO NOT CLICK on Create Flow Log yet!</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35</a:t>
            </a:fld>
            <a:endParaRPr lang="en-US"/>
          </a:p>
        </p:txBody>
      </p:sp>
    </p:spTree>
    <p:extLst>
      <p:ext uri="{BB962C8B-B14F-4D97-AF65-F5344CB8AC3E}">
        <p14:creationId xmlns:p14="http://schemas.microsoft.com/office/powerpoint/2010/main" val="3167790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this is the first time you are creating a VPC Flow Log, make sure you click on “Set Up Permissions,” since you probably DO NOT have a role to collect the VPC Flow data.  This will go to a new tab where a new role ‘</a:t>
            </a:r>
            <a:r>
              <a:rPr lang="en-US" baseline="0" dirty="0" err="1"/>
              <a:t>flowlogsRole</a:t>
            </a:r>
            <a:r>
              <a:rPr lang="en-US" baseline="0" dirty="0"/>
              <a:t>’ will be automatically created.  Click on Allow a the bottom right hand side of the screen. Continue to the next slide.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36</a:t>
            </a:fld>
            <a:endParaRPr lang="en-US"/>
          </a:p>
        </p:txBody>
      </p:sp>
    </p:spTree>
    <p:extLst>
      <p:ext uri="{BB962C8B-B14F-4D97-AF65-F5344CB8AC3E}">
        <p14:creationId xmlns:p14="http://schemas.microsoft.com/office/powerpoint/2010/main" val="2898209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should now see the newly created role, </a:t>
            </a:r>
            <a:r>
              <a:rPr lang="en-US" baseline="0" dirty="0" err="1"/>
              <a:t>flowlogsRole</a:t>
            </a:r>
            <a:r>
              <a:rPr lang="en-US" baseline="0" dirty="0"/>
              <a:t>, in the dropdown; select that role and then select the Destination Log Group </a:t>
            </a:r>
            <a:r>
              <a:rPr lang="en-US" baseline="0" dirty="0" err="1"/>
              <a:t>VPCFlowLogs</a:t>
            </a:r>
            <a:r>
              <a:rPr lang="en-US" baseline="0" dirty="0"/>
              <a:t> (the one we just created in the CloudWatch Logs step.) Now click on “Create Flow Log.”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37</a:t>
            </a:fld>
            <a:endParaRPr lang="en-US"/>
          </a:p>
        </p:txBody>
      </p:sp>
    </p:spTree>
    <p:extLst>
      <p:ext uri="{BB962C8B-B14F-4D97-AF65-F5344CB8AC3E}">
        <p14:creationId xmlns:p14="http://schemas.microsoft.com/office/powerpoint/2010/main" val="1429577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www.istockphoto.com/vector/vector-isometric-pie-chart-design-modern-template-for-creating-infographics-gm1029317046-275856042" TargetMode="External"/><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6.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6.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1.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6.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6.sv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28F90622-3EA5-4BAF-A4A7-2E1851AFFB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92006" y="5740400"/>
            <a:ext cx="4014194" cy="537553"/>
          </a:xfrm>
          <a:prstGeom prst="rect">
            <a:avLst/>
          </a:prstGeom>
        </p:spPr>
      </p:pic>
      <p:sp>
        <p:nvSpPr>
          <p:cNvPr id="36" name="Freeform: Shape 35">
            <a:extLst>
              <a:ext uri="{FF2B5EF4-FFF2-40B4-BE49-F238E27FC236}">
                <a16:creationId xmlns:a16="http://schemas.microsoft.com/office/drawing/2014/main" id="{D365D67B-8C23-45D9-A0E1-1259D4BA4131}"/>
              </a:ext>
            </a:extLst>
          </p:cNvPr>
          <p:cNvSpPr/>
          <p:nvPr/>
        </p:nvSpPr>
        <p:spPr bwMode="ltGray">
          <a:xfrm flipH="1">
            <a:off x="0" y="1767038"/>
            <a:ext cx="2871882" cy="3205064"/>
          </a:xfrm>
          <a:custGeom>
            <a:avLst/>
            <a:gdLst>
              <a:gd name="connsiteX0" fmla="*/ 945132 w 3140961"/>
              <a:gd name="connsiteY0" fmla="*/ 0 h 3505361"/>
              <a:gd name="connsiteX1" fmla="*/ 0 w 3140961"/>
              <a:gd name="connsiteY1" fmla="*/ 2074031 h 3505361"/>
              <a:gd name="connsiteX2" fmla="*/ 3140961 w 3140961"/>
              <a:gd name="connsiteY2" fmla="*/ 3505361 h 3505361"/>
              <a:gd name="connsiteX3" fmla="*/ 3140961 w 3140961"/>
              <a:gd name="connsiteY3" fmla="*/ 1000636 h 3505361"/>
              <a:gd name="connsiteX4" fmla="*/ 945132 w 3140961"/>
              <a:gd name="connsiteY4" fmla="*/ 0 h 3505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0961" h="3505361">
                <a:moveTo>
                  <a:pt x="945132" y="0"/>
                </a:moveTo>
                <a:lnTo>
                  <a:pt x="0" y="2074031"/>
                </a:lnTo>
                <a:lnTo>
                  <a:pt x="3140961" y="3505361"/>
                </a:lnTo>
                <a:lnTo>
                  <a:pt x="3140961" y="1000636"/>
                </a:lnTo>
                <a:lnTo>
                  <a:pt x="945132" y="0"/>
                </a:lnTo>
                <a:close/>
              </a:path>
            </a:pathLst>
          </a:custGeom>
          <a:gradFill>
            <a:gsLst>
              <a:gs pos="100000">
                <a:schemeClr val="accent5">
                  <a:alpha val="40000"/>
                </a:schemeClr>
              </a:gs>
              <a:gs pos="9000">
                <a:srgbClr val="F99D1C">
                  <a:alpha val="22000"/>
                </a:srgbClr>
              </a:gs>
            </a:gsLst>
            <a:lin ang="30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7" name="Freeform: Shape 36">
            <a:extLst>
              <a:ext uri="{FF2B5EF4-FFF2-40B4-BE49-F238E27FC236}">
                <a16:creationId xmlns:a16="http://schemas.microsoft.com/office/drawing/2014/main" id="{6373966B-FDEC-43B8-8B42-DC079E5D2150}"/>
              </a:ext>
            </a:extLst>
          </p:cNvPr>
          <p:cNvSpPr/>
          <p:nvPr/>
        </p:nvSpPr>
        <p:spPr bwMode="ltGray">
          <a:xfrm flipH="1">
            <a:off x="-1" y="2540310"/>
            <a:ext cx="4252739" cy="3460861"/>
          </a:xfrm>
          <a:custGeom>
            <a:avLst/>
            <a:gdLst>
              <a:gd name="connsiteX0" fmla="*/ 912668 w 5592859"/>
              <a:gd name="connsiteY0" fmla="*/ 0 h 4551445"/>
              <a:gd name="connsiteX1" fmla="*/ 0 w 5592859"/>
              <a:gd name="connsiteY1" fmla="*/ 2002790 h 4551445"/>
              <a:gd name="connsiteX2" fmla="*/ 5592859 w 5592859"/>
              <a:gd name="connsiteY2" fmla="*/ 4551445 h 4551445"/>
              <a:gd name="connsiteX3" fmla="*/ 5592859 w 5592859"/>
              <a:gd name="connsiteY3" fmla="*/ 2132755 h 4551445"/>
              <a:gd name="connsiteX4" fmla="*/ 912668 w 5592859"/>
              <a:gd name="connsiteY4" fmla="*/ 0 h 4551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2859" h="4551445">
                <a:moveTo>
                  <a:pt x="912668" y="0"/>
                </a:moveTo>
                <a:lnTo>
                  <a:pt x="0" y="2002790"/>
                </a:lnTo>
                <a:lnTo>
                  <a:pt x="5592859" y="4551445"/>
                </a:lnTo>
                <a:lnTo>
                  <a:pt x="5592859" y="2132755"/>
                </a:lnTo>
                <a:lnTo>
                  <a:pt x="912668" y="0"/>
                </a:lnTo>
                <a:close/>
              </a:path>
            </a:pathLst>
          </a:custGeom>
          <a:gradFill>
            <a:gsLst>
              <a:gs pos="100000">
                <a:srgbClr val="ED3469">
                  <a:alpha val="69000"/>
                </a:srgbClr>
              </a:gs>
              <a:gs pos="9000">
                <a:srgbClr val="F99D1C">
                  <a:alpha val="12000"/>
                </a:srgbClr>
              </a:gs>
            </a:gsLst>
            <a:lin ang="24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8" name="Freeform: Shape 37">
            <a:extLst>
              <a:ext uri="{FF2B5EF4-FFF2-40B4-BE49-F238E27FC236}">
                <a16:creationId xmlns:a16="http://schemas.microsoft.com/office/drawing/2014/main" id="{75D3ACA9-9BBF-410A-BD6E-633B0D0C3F12}"/>
              </a:ext>
            </a:extLst>
          </p:cNvPr>
          <p:cNvSpPr/>
          <p:nvPr/>
        </p:nvSpPr>
        <p:spPr bwMode="ltGray">
          <a:xfrm flipV="1">
            <a:off x="0" y="5186366"/>
            <a:ext cx="3669254" cy="1671633"/>
          </a:xfrm>
          <a:custGeom>
            <a:avLst/>
            <a:gdLst>
              <a:gd name="connsiteX0" fmla="*/ 3580128 w 4518118"/>
              <a:gd name="connsiteY0" fmla="*/ 2058357 h 2058357"/>
              <a:gd name="connsiteX1" fmla="*/ 4518118 w 4518118"/>
              <a:gd name="connsiteY1" fmla="*/ 0 h 2058357"/>
              <a:gd name="connsiteX2" fmla="*/ 0 w 4518118"/>
              <a:gd name="connsiteY2" fmla="*/ 0 h 2058357"/>
              <a:gd name="connsiteX3" fmla="*/ 0 w 4518118"/>
              <a:gd name="connsiteY3" fmla="*/ 426899 h 2058357"/>
              <a:gd name="connsiteX4" fmla="*/ 3580128 w 4518118"/>
              <a:gd name="connsiteY4" fmla="*/ 2058357 h 205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8118" h="2058357">
                <a:moveTo>
                  <a:pt x="3580128" y="2058357"/>
                </a:moveTo>
                <a:lnTo>
                  <a:pt x="4518118" y="0"/>
                </a:lnTo>
                <a:lnTo>
                  <a:pt x="0" y="0"/>
                </a:lnTo>
                <a:lnTo>
                  <a:pt x="0" y="426899"/>
                </a:lnTo>
                <a:lnTo>
                  <a:pt x="3580128" y="2058357"/>
                </a:lnTo>
                <a:close/>
              </a:path>
            </a:pathLst>
          </a:custGeom>
          <a:gradFill>
            <a:gsLst>
              <a:gs pos="100000">
                <a:srgbClr val="ED3469">
                  <a:alpha val="69000"/>
                </a:srgbClr>
              </a:gs>
              <a:gs pos="9000">
                <a:srgbClr val="F99D1C">
                  <a:alpha val="20000"/>
                </a:srgbClr>
              </a:gs>
            </a:gsLst>
            <a:lin ang="138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9" name="Freeform: Shape 38">
            <a:extLst>
              <a:ext uri="{FF2B5EF4-FFF2-40B4-BE49-F238E27FC236}">
                <a16:creationId xmlns:a16="http://schemas.microsoft.com/office/drawing/2014/main" id="{AEFCECFB-D8C4-4A7A-92A2-D4F6A136EF2F}"/>
              </a:ext>
            </a:extLst>
          </p:cNvPr>
          <p:cNvSpPr/>
          <p:nvPr/>
        </p:nvSpPr>
        <p:spPr bwMode="ltGray">
          <a:xfrm flipV="1">
            <a:off x="1" y="3893867"/>
            <a:ext cx="3016539" cy="2964133"/>
          </a:xfrm>
          <a:custGeom>
            <a:avLst/>
            <a:gdLst>
              <a:gd name="connsiteX0" fmla="*/ 2157730 w 3102861"/>
              <a:gd name="connsiteY0" fmla="*/ 3048955 h 3048955"/>
              <a:gd name="connsiteX1" fmla="*/ 3102861 w 3102861"/>
              <a:gd name="connsiteY1" fmla="*/ 974924 h 3048955"/>
              <a:gd name="connsiteX2" fmla="*/ 963454 w 3102861"/>
              <a:gd name="connsiteY2" fmla="*/ 0 h 3048955"/>
              <a:gd name="connsiteX3" fmla="*/ 0 w 3102861"/>
              <a:gd name="connsiteY3" fmla="*/ 0 h 3048955"/>
              <a:gd name="connsiteX4" fmla="*/ 0 w 3102861"/>
              <a:gd name="connsiteY4" fmla="*/ 2065681 h 3048955"/>
              <a:gd name="connsiteX5" fmla="*/ 2157730 w 3102861"/>
              <a:gd name="connsiteY5" fmla="*/ 3048955 h 304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861" h="3048955">
                <a:moveTo>
                  <a:pt x="2157730" y="3048955"/>
                </a:moveTo>
                <a:lnTo>
                  <a:pt x="3102861" y="974924"/>
                </a:lnTo>
                <a:lnTo>
                  <a:pt x="963454" y="0"/>
                </a:lnTo>
                <a:lnTo>
                  <a:pt x="0" y="0"/>
                </a:lnTo>
                <a:lnTo>
                  <a:pt x="0" y="2065681"/>
                </a:lnTo>
                <a:lnTo>
                  <a:pt x="2157730" y="3048955"/>
                </a:lnTo>
                <a:close/>
              </a:path>
            </a:pathLst>
          </a:custGeom>
          <a:gradFill flip="none" rotWithShape="0">
            <a:gsLst>
              <a:gs pos="100000">
                <a:srgbClr val="F67F32">
                  <a:alpha val="40000"/>
                </a:srgbClr>
              </a:gs>
              <a:gs pos="36000">
                <a:srgbClr val="F99D1C">
                  <a:alpha val="39000"/>
                </a:srgbClr>
              </a:gs>
            </a:gsLst>
            <a:lin ang="9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cxnSp>
        <p:nvCxnSpPr>
          <p:cNvPr id="40" name="Straight Connector 39">
            <a:extLst>
              <a:ext uri="{FF2B5EF4-FFF2-40B4-BE49-F238E27FC236}">
                <a16:creationId xmlns:a16="http://schemas.microsoft.com/office/drawing/2014/main" id="{64E88AE5-AD07-4156-AACA-83CE816D8E8A}"/>
              </a:ext>
            </a:extLst>
          </p:cNvPr>
          <p:cNvCxnSpPr>
            <a:cxnSpLocks/>
          </p:cNvCxnSpPr>
          <p:nvPr/>
        </p:nvCxnSpPr>
        <p:spPr bwMode="black">
          <a:xfrm flipH="1">
            <a:off x="913370" y="6158172"/>
            <a:ext cx="1563442" cy="701945"/>
          </a:xfrm>
          <a:prstGeom prst="line">
            <a:avLst/>
          </a:prstGeom>
          <a:ln w="12700" cap="rnd">
            <a:solidFill>
              <a:sysClr val="window" lastClr="FFFFFF"/>
            </a:solidFill>
          </a:ln>
        </p:spPr>
      </p:cxnSp>
      <p:sp>
        <p:nvSpPr>
          <p:cNvPr id="10" name="Title 1">
            <a:extLst>
              <a:ext uri="{FF2B5EF4-FFF2-40B4-BE49-F238E27FC236}">
                <a16:creationId xmlns:a16="http://schemas.microsoft.com/office/drawing/2014/main" id="{F73F236F-0421-4890-9FAF-AE9C745D2765}"/>
              </a:ext>
            </a:extLst>
          </p:cNvPr>
          <p:cNvSpPr>
            <a:spLocks noGrp="1"/>
          </p:cNvSpPr>
          <p:nvPr>
            <p:ph type="ctrTitle" hasCustomPrompt="1"/>
          </p:nvPr>
        </p:nvSpPr>
        <p:spPr>
          <a:xfrm>
            <a:off x="3562350" y="739900"/>
            <a:ext cx="7943850" cy="2215991"/>
          </a:xfrm>
        </p:spPr>
        <p:txBody>
          <a:bodyPr anchor="b"/>
          <a:lstStyle>
            <a:lvl1pPr algn="l">
              <a:lnSpc>
                <a:spcPct val="80000"/>
              </a:lnSpc>
              <a:defRPr sz="6000" spc="-150" baseline="0">
                <a:solidFill>
                  <a:schemeClr val="bg1"/>
                </a:solidFill>
              </a:defRPr>
            </a:lvl1pPr>
          </a:lstStyle>
          <a:p>
            <a:r>
              <a:rPr lang="en-US" dirty="0"/>
              <a:t>Click to edit</a:t>
            </a:r>
            <a:br>
              <a:rPr lang="en-US" dirty="0"/>
            </a:br>
            <a:r>
              <a:rPr lang="en-US" dirty="0"/>
              <a:t>Master</a:t>
            </a:r>
            <a:br>
              <a:rPr lang="en-US" dirty="0"/>
            </a:br>
            <a:r>
              <a:rPr lang="en-US" dirty="0"/>
              <a:t>title style</a:t>
            </a:r>
          </a:p>
        </p:txBody>
      </p:sp>
      <p:sp>
        <p:nvSpPr>
          <p:cNvPr id="11" name="Subtitle 2">
            <a:extLst>
              <a:ext uri="{FF2B5EF4-FFF2-40B4-BE49-F238E27FC236}">
                <a16:creationId xmlns:a16="http://schemas.microsoft.com/office/drawing/2014/main" id="{93B2AC46-4ACE-4C41-BFED-3FCCD35A817E}"/>
              </a:ext>
            </a:extLst>
          </p:cNvPr>
          <p:cNvSpPr>
            <a:spLocks noGrp="1"/>
          </p:cNvSpPr>
          <p:nvPr>
            <p:ph type="subTitle" idx="1"/>
          </p:nvPr>
        </p:nvSpPr>
        <p:spPr>
          <a:xfrm>
            <a:off x="3562350" y="3047965"/>
            <a:ext cx="7943850" cy="350865"/>
          </a:xfrm>
        </p:spPr>
        <p:txBody>
          <a:bodyPr wrap="square">
            <a:spAutoFit/>
          </a:bodyPr>
          <a:lstStyle>
            <a:lvl1pPr marL="0" indent="0" algn="l">
              <a:buNone/>
              <a:defRPr sz="2400" spc="-3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Text Placeholder 2">
            <a:extLst>
              <a:ext uri="{FF2B5EF4-FFF2-40B4-BE49-F238E27FC236}">
                <a16:creationId xmlns:a16="http://schemas.microsoft.com/office/drawing/2014/main" id="{AAE70A36-7859-4647-AF1C-6B4E5037FEA6}"/>
              </a:ext>
            </a:extLst>
          </p:cNvPr>
          <p:cNvSpPr>
            <a:spLocks noGrp="1"/>
          </p:cNvSpPr>
          <p:nvPr>
            <p:ph type="body" idx="14" hasCustomPrompt="1"/>
          </p:nvPr>
        </p:nvSpPr>
        <p:spPr>
          <a:xfrm>
            <a:off x="3562350" y="4364222"/>
            <a:ext cx="794385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22" name="Text Placeholder 2">
            <a:extLst>
              <a:ext uri="{FF2B5EF4-FFF2-40B4-BE49-F238E27FC236}">
                <a16:creationId xmlns:a16="http://schemas.microsoft.com/office/drawing/2014/main" id="{7FCC02AE-BAA3-4228-AA17-919826569EAE}"/>
              </a:ext>
            </a:extLst>
          </p:cNvPr>
          <p:cNvSpPr>
            <a:spLocks noGrp="1"/>
          </p:cNvSpPr>
          <p:nvPr>
            <p:ph type="body" idx="15" hasCustomPrompt="1"/>
          </p:nvPr>
        </p:nvSpPr>
        <p:spPr>
          <a:xfrm>
            <a:off x="3562350" y="4750541"/>
            <a:ext cx="7943850" cy="229935"/>
          </a:xfrm>
        </p:spPr>
        <p:txBody>
          <a:bodyPr wrap="square" anchor="t">
            <a:spAutoFit/>
          </a:bodyPr>
          <a:lstStyle>
            <a:lvl1pPr marL="0" indent="0" algn="l">
              <a:lnSpc>
                <a:spcPct val="83000"/>
              </a:lnSpc>
              <a:spcBef>
                <a:spcPts val="0"/>
              </a:spcBef>
              <a:spcAft>
                <a:spcPts val="0"/>
              </a:spcAft>
              <a:buNone/>
              <a:defRPr sz="1800" b="0" spc="-3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41" name="Oval 40">
            <a:extLst>
              <a:ext uri="{FF2B5EF4-FFF2-40B4-BE49-F238E27FC236}">
                <a16:creationId xmlns:a16="http://schemas.microsoft.com/office/drawing/2014/main" id="{7CA6F0B0-3566-4225-8E1A-A6BF1B6A32E8}"/>
              </a:ext>
            </a:extLst>
          </p:cNvPr>
          <p:cNvSpPr/>
          <p:nvPr/>
        </p:nvSpPr>
        <p:spPr bwMode="black">
          <a:xfrm>
            <a:off x="2060112" y="3916091"/>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14" name="Rectangle 13">
            <a:extLst>
              <a:ext uri="{FF2B5EF4-FFF2-40B4-BE49-F238E27FC236}">
                <a16:creationId xmlns:a16="http://schemas.microsoft.com/office/drawing/2014/main" id="{EC4D4886-A2FD-F741-82D5-1CE0885D34EA}"/>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49902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9D33-FD85-4F93-9312-B8D0DE752DA6}"/>
              </a:ext>
            </a:extLst>
          </p:cNvPr>
          <p:cNvSpPr>
            <a:spLocks noGrp="1"/>
          </p:cNvSpPr>
          <p:nvPr>
            <p:ph type="title"/>
          </p:nvPr>
        </p:nvSpPr>
        <p:spPr>
          <a:xfrm>
            <a:off x="685800" y="1753820"/>
            <a:ext cx="5067299" cy="2215991"/>
          </a:xfrm>
        </p:spPr>
        <p:txBody>
          <a:bodyPr wrap="square" anchor="b">
            <a:spAutoFit/>
          </a:bodyP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F428C9F-11FD-47C8-865E-35FFE61A4905}"/>
              </a:ext>
            </a:extLst>
          </p:cNvPr>
          <p:cNvSpPr>
            <a:spLocks noGrp="1"/>
          </p:cNvSpPr>
          <p:nvPr>
            <p:ph type="body" idx="1"/>
          </p:nvPr>
        </p:nvSpPr>
        <p:spPr>
          <a:xfrm>
            <a:off x="685800" y="3996797"/>
            <a:ext cx="5067299" cy="306559"/>
          </a:xfrm>
        </p:spPr>
        <p:txBody>
          <a:bodyPr wrap="square">
            <a:spAutoFit/>
          </a:bodyPr>
          <a:lstStyle>
            <a:lvl1pPr marL="0" indent="0">
              <a:lnSpc>
                <a:spcPct val="83000"/>
              </a:lnSpc>
              <a:spcBef>
                <a:spcPts val="0"/>
              </a:spcBef>
              <a:spcAft>
                <a:spcPts val="0"/>
              </a:spcAft>
              <a:buNone/>
              <a:defRPr sz="2400" spc="-3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9" name="Text Placeholder 2">
            <a:extLst>
              <a:ext uri="{FF2B5EF4-FFF2-40B4-BE49-F238E27FC236}">
                <a16:creationId xmlns:a16="http://schemas.microsoft.com/office/drawing/2014/main" id="{25936814-6711-4AED-A2BD-6CF8AE157D2A}"/>
              </a:ext>
            </a:extLst>
          </p:cNvPr>
          <p:cNvSpPr>
            <a:spLocks noGrp="1"/>
          </p:cNvSpPr>
          <p:nvPr>
            <p:ph type="body" idx="14"/>
          </p:nvPr>
        </p:nvSpPr>
        <p:spPr>
          <a:xfrm>
            <a:off x="685800" y="4881127"/>
            <a:ext cx="5067298" cy="229935"/>
          </a:xfrm>
        </p:spPr>
        <p:txBody>
          <a:bodyPr wrap="square" anchor="t">
            <a:spAutoFit/>
          </a:bodyPr>
          <a:lstStyle>
            <a:lvl1pPr marL="0" indent="0" algn="l">
              <a:lnSpc>
                <a:spcPct val="83000"/>
              </a:lnSpc>
              <a:spcBef>
                <a:spcPts val="0"/>
              </a:spcBef>
              <a:spcAft>
                <a:spcPts val="600"/>
              </a:spcAft>
              <a:buNone/>
              <a:defRPr sz="18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6" name="Freeform: Shape 55">
            <a:extLst>
              <a:ext uri="{FF2B5EF4-FFF2-40B4-BE49-F238E27FC236}">
                <a16:creationId xmlns:a16="http://schemas.microsoft.com/office/drawing/2014/main" id="{6C4F4D99-BCE8-40F8-8462-2E81A8FDB426}"/>
              </a:ext>
            </a:extLst>
          </p:cNvPr>
          <p:cNvSpPr/>
          <p:nvPr/>
        </p:nvSpPr>
        <p:spPr bwMode="ltGray">
          <a:xfrm>
            <a:off x="1798855" y="-2873"/>
            <a:ext cx="10372824" cy="6860871"/>
          </a:xfrm>
          <a:custGeom>
            <a:avLst/>
            <a:gdLst>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2310" h="6728246">
                <a:moveTo>
                  <a:pt x="10164683" y="0"/>
                </a:moveTo>
                <a:lnTo>
                  <a:pt x="10172310" y="7913"/>
                </a:lnTo>
                <a:lnTo>
                  <a:pt x="10172310" y="6728246"/>
                </a:lnTo>
                <a:lnTo>
                  <a:pt x="0" y="6728246"/>
                </a:lnTo>
                <a:lnTo>
                  <a:pt x="57687" y="6676214"/>
                </a:lnTo>
                <a:cubicBezTo>
                  <a:pt x="765913" y="6041609"/>
                  <a:pt x="3714063" y="3501701"/>
                  <a:pt x="4590444" y="2746727"/>
                </a:cubicBezTo>
                <a:lnTo>
                  <a:pt x="6572447" y="3946513"/>
                </a:lnTo>
                <a:cubicBezTo>
                  <a:pt x="7352571" y="3079649"/>
                  <a:pt x="9006772" y="1235609"/>
                  <a:pt x="10164683" y="0"/>
                </a:cubicBez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sp>
        <p:nvSpPr>
          <p:cNvPr id="19" name="Freeform: Shape 18">
            <a:extLst>
              <a:ext uri="{FF2B5EF4-FFF2-40B4-BE49-F238E27FC236}">
                <a16:creationId xmlns:a16="http://schemas.microsoft.com/office/drawing/2014/main" id="{8B98F8C5-28F1-42DC-AB54-C92EE4997C62}"/>
              </a:ext>
            </a:extLst>
          </p:cNvPr>
          <p:cNvSpPr/>
          <p:nvPr/>
        </p:nvSpPr>
        <p:spPr>
          <a:xfrm flipH="1">
            <a:off x="2868049" y="1362015"/>
            <a:ext cx="9323951" cy="5495983"/>
          </a:xfrm>
          <a:custGeom>
            <a:avLst/>
            <a:gdLst>
              <a:gd name="connsiteX0" fmla="*/ 2379658 w 9323951"/>
              <a:gd name="connsiteY0" fmla="*/ 0 h 5495983"/>
              <a:gd name="connsiteX1" fmla="*/ 0 w 9323951"/>
              <a:gd name="connsiteY1" fmla="*/ 2452863 h 5495983"/>
              <a:gd name="connsiteX2" fmla="*/ 0 w 9323951"/>
              <a:gd name="connsiteY2" fmla="*/ 5495983 h 5495983"/>
              <a:gd name="connsiteX3" fmla="*/ 9323951 w 9323951"/>
              <a:gd name="connsiteY3" fmla="*/ 5495983 h 5495983"/>
              <a:gd name="connsiteX4" fmla="*/ 3948090 w 9323951"/>
              <a:gd name="connsiteY4" fmla="*/ 702427 h 5495983"/>
              <a:gd name="connsiteX5" fmla="*/ 2379658 w 9323951"/>
              <a:gd name="connsiteY5" fmla="*/ 0 h 54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3951" h="5495983">
                <a:moveTo>
                  <a:pt x="2379658" y="0"/>
                </a:moveTo>
                <a:lnTo>
                  <a:pt x="0" y="2452863"/>
                </a:lnTo>
                <a:lnTo>
                  <a:pt x="0" y="5495983"/>
                </a:lnTo>
                <a:lnTo>
                  <a:pt x="9323951" y="5495983"/>
                </a:lnTo>
                <a:lnTo>
                  <a:pt x="3948090" y="702427"/>
                </a:lnTo>
                <a:lnTo>
                  <a:pt x="2379658" y="0"/>
                </a:ln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grpSp>
        <p:nvGrpSpPr>
          <p:cNvPr id="30" name="Group 29">
            <a:extLst>
              <a:ext uri="{FF2B5EF4-FFF2-40B4-BE49-F238E27FC236}">
                <a16:creationId xmlns:a16="http://schemas.microsoft.com/office/drawing/2014/main" id="{44C941E7-B747-4B74-9E2A-2029A29A035B}"/>
              </a:ext>
            </a:extLst>
          </p:cNvPr>
          <p:cNvGrpSpPr/>
          <p:nvPr/>
        </p:nvGrpSpPr>
        <p:grpSpPr bwMode="invGray">
          <a:xfrm>
            <a:off x="3218437" y="6332538"/>
            <a:ext cx="2523626" cy="540023"/>
            <a:chOff x="7938716" y="6332538"/>
            <a:chExt cx="2523626" cy="540023"/>
          </a:xfrm>
        </p:grpSpPr>
        <p:cxnSp>
          <p:nvCxnSpPr>
            <p:cNvPr id="31" name="Straight Connector 30">
              <a:extLst>
                <a:ext uri="{FF2B5EF4-FFF2-40B4-BE49-F238E27FC236}">
                  <a16:creationId xmlns:a16="http://schemas.microsoft.com/office/drawing/2014/main" id="{4D269FE3-4170-4BE5-8FB1-6394953B5CA7}"/>
                </a:ext>
              </a:extLst>
            </p:cNvPr>
            <p:cNvCxnSpPr>
              <a:cxnSpLocks/>
            </p:cNvCxnSpPr>
            <p:nvPr/>
          </p:nvCxnSpPr>
          <p:spPr bwMode="invGray">
            <a:xfrm flipH="1">
              <a:off x="7938716" y="6332538"/>
              <a:ext cx="540023" cy="540023"/>
            </a:xfrm>
            <a:prstGeom prst="line">
              <a:avLst/>
            </a:prstGeom>
            <a:ln w="12700" cap="rnd">
              <a:solidFill>
                <a:sysClr val="window" lastClr="FFFFFF"/>
              </a:solidFill>
            </a:ln>
          </p:spPr>
        </p:cxnSp>
        <p:cxnSp>
          <p:nvCxnSpPr>
            <p:cNvPr id="33" name="Straight Connector 32">
              <a:extLst>
                <a:ext uri="{FF2B5EF4-FFF2-40B4-BE49-F238E27FC236}">
                  <a16:creationId xmlns:a16="http://schemas.microsoft.com/office/drawing/2014/main" id="{1180D7AE-5425-46D6-A2AF-0F95FB96DA6D}"/>
                </a:ext>
              </a:extLst>
            </p:cNvPr>
            <p:cNvCxnSpPr>
              <a:cxnSpLocks/>
            </p:cNvCxnSpPr>
            <p:nvPr/>
          </p:nvCxnSpPr>
          <p:spPr bwMode="invGray">
            <a:xfrm flipH="1">
              <a:off x="8269317" y="6332538"/>
              <a:ext cx="540023" cy="540023"/>
            </a:xfrm>
            <a:prstGeom prst="line">
              <a:avLst/>
            </a:prstGeom>
            <a:ln w="12700" cap="rnd">
              <a:solidFill>
                <a:sysClr val="window" lastClr="FFFFFF"/>
              </a:solidFill>
            </a:ln>
          </p:spPr>
        </p:cxnSp>
        <p:cxnSp>
          <p:nvCxnSpPr>
            <p:cNvPr id="34" name="Straight Connector 33">
              <a:extLst>
                <a:ext uri="{FF2B5EF4-FFF2-40B4-BE49-F238E27FC236}">
                  <a16:creationId xmlns:a16="http://schemas.microsoft.com/office/drawing/2014/main" id="{A04D21FB-E6FD-433C-B2CC-AEE15BC371BB}"/>
                </a:ext>
              </a:extLst>
            </p:cNvPr>
            <p:cNvCxnSpPr>
              <a:cxnSpLocks/>
            </p:cNvCxnSpPr>
            <p:nvPr/>
          </p:nvCxnSpPr>
          <p:spPr bwMode="invGray">
            <a:xfrm flipH="1">
              <a:off x="8599918"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C405CB4E-6B84-45EC-B4AB-8AE32DE07719}"/>
                </a:ext>
              </a:extLst>
            </p:cNvPr>
            <p:cNvCxnSpPr>
              <a:cxnSpLocks/>
            </p:cNvCxnSpPr>
            <p:nvPr/>
          </p:nvCxnSpPr>
          <p:spPr bwMode="invGray">
            <a:xfrm flipH="1">
              <a:off x="8930519"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B92454C6-36D7-42E8-8FA2-0DB4806217B5}"/>
                </a:ext>
              </a:extLst>
            </p:cNvPr>
            <p:cNvCxnSpPr>
              <a:cxnSpLocks/>
            </p:cNvCxnSpPr>
            <p:nvPr/>
          </p:nvCxnSpPr>
          <p:spPr bwMode="invGray">
            <a:xfrm flipH="1">
              <a:off x="9261120"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09093056-B0AB-4235-A7DF-74C54C870D8B}"/>
                </a:ext>
              </a:extLst>
            </p:cNvPr>
            <p:cNvCxnSpPr>
              <a:cxnSpLocks/>
            </p:cNvCxnSpPr>
            <p:nvPr/>
          </p:nvCxnSpPr>
          <p:spPr bwMode="invGray">
            <a:xfrm flipH="1">
              <a:off x="959172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865BA439-BD22-4828-9492-62F80A103B3B}"/>
                </a:ext>
              </a:extLst>
            </p:cNvPr>
            <p:cNvCxnSpPr>
              <a:cxnSpLocks/>
            </p:cNvCxnSpPr>
            <p:nvPr/>
          </p:nvCxnSpPr>
          <p:spPr bwMode="invGray">
            <a:xfrm flipH="1">
              <a:off x="9922319" y="6332538"/>
              <a:ext cx="540023" cy="540023"/>
            </a:xfrm>
            <a:prstGeom prst="line">
              <a:avLst/>
            </a:prstGeom>
            <a:ln w="12700" cap="rnd">
              <a:solidFill>
                <a:sysClr val="window" lastClr="FFFFFF"/>
              </a:solidFill>
            </a:ln>
          </p:spPr>
        </p:cxnSp>
      </p:grpSp>
      <p:sp>
        <p:nvSpPr>
          <p:cNvPr id="18" name="Oval 17">
            <a:extLst>
              <a:ext uri="{FF2B5EF4-FFF2-40B4-BE49-F238E27FC236}">
                <a16:creationId xmlns:a16="http://schemas.microsoft.com/office/drawing/2014/main" id="{8F698689-D3F5-43CD-836A-22D5A1B22C47}"/>
              </a:ext>
            </a:extLst>
          </p:cNvPr>
          <p:cNvSpPr/>
          <p:nvPr/>
        </p:nvSpPr>
        <p:spPr bwMode="black">
          <a:xfrm>
            <a:off x="10291095" y="186716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3"/>
            </a:endParaRPr>
          </a:p>
        </p:txBody>
      </p:sp>
      <p:pic>
        <p:nvPicPr>
          <p:cNvPr id="22" name="Graphic 21">
            <a:extLst>
              <a:ext uri="{FF2B5EF4-FFF2-40B4-BE49-F238E27FC236}">
                <a16:creationId xmlns:a16="http://schemas.microsoft.com/office/drawing/2014/main" id="{D874092C-FCF4-4780-BC8A-EAE57B5512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bwMode="black">
          <a:xfrm>
            <a:off x="7492006" y="5740400"/>
            <a:ext cx="4014194" cy="537553"/>
          </a:xfrm>
          <a:prstGeom prst="rect">
            <a:avLst/>
          </a:prstGeom>
        </p:spPr>
      </p:pic>
      <p:sp>
        <p:nvSpPr>
          <p:cNvPr id="17" name="Rectangle 16">
            <a:extLst>
              <a:ext uri="{FF2B5EF4-FFF2-40B4-BE49-F238E27FC236}">
                <a16:creationId xmlns:a16="http://schemas.microsoft.com/office/drawing/2014/main" id="{FE2F1D76-1C5E-1440-9E0C-05D79F806E62}"/>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2167389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5AB1E-3C1B-46F1-B767-49C902B1C1CC}"/>
              </a:ext>
            </a:extLst>
          </p:cNvPr>
          <p:cNvSpPr>
            <a:spLocks noGrp="1"/>
          </p:cNvSpPr>
          <p:nvPr>
            <p:ph type="title"/>
          </p:nvPr>
        </p:nvSpPr>
        <p:spPr/>
        <p:txBody>
          <a:bodyPr/>
          <a:lstStyle/>
          <a:p>
            <a:r>
              <a:rPr lang="en-US"/>
              <a:t>Click to edit Master title style</a:t>
            </a:r>
          </a:p>
        </p:txBody>
      </p:sp>
      <p:sp>
        <p:nvSpPr>
          <p:cNvPr id="9" name="Content Placeholder 2">
            <a:extLst>
              <a:ext uri="{FF2B5EF4-FFF2-40B4-BE49-F238E27FC236}">
                <a16:creationId xmlns:a16="http://schemas.microsoft.com/office/drawing/2014/main" id="{4956E715-C782-4068-9E83-3555E3405CFD}"/>
              </a:ext>
            </a:extLst>
          </p:cNvPr>
          <p:cNvSpPr>
            <a:spLocks noGrp="1"/>
          </p:cNvSpPr>
          <p:nvPr>
            <p:ph sz="half" idx="1"/>
          </p:nvPr>
        </p:nvSpPr>
        <p:spPr>
          <a:xfrm>
            <a:off x="685799" y="3342639"/>
            <a:ext cx="5067290"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99787CB6-16DD-49DB-8AD8-19F4A6E634E5}"/>
              </a:ext>
            </a:extLst>
          </p:cNvPr>
          <p:cNvSpPr>
            <a:spLocks noGrp="1"/>
          </p:cNvSpPr>
          <p:nvPr>
            <p:ph sz="half" idx="2"/>
          </p:nvPr>
        </p:nvSpPr>
        <p:spPr>
          <a:xfrm>
            <a:off x="6438890" y="3342639"/>
            <a:ext cx="5067308"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3">
            <a:extLst>
              <a:ext uri="{FF2B5EF4-FFF2-40B4-BE49-F238E27FC236}">
                <a16:creationId xmlns:a16="http://schemas.microsoft.com/office/drawing/2014/main" id="{5665D77E-43CB-4936-A201-5396C101DC6E}"/>
              </a:ext>
            </a:extLst>
          </p:cNvPr>
          <p:cNvSpPr>
            <a:spLocks noGrp="1"/>
          </p:cNvSpPr>
          <p:nvPr>
            <p:ph type="body" sz="half" idx="14" hasCustomPrompt="1"/>
          </p:nvPr>
        </p:nvSpPr>
        <p:spPr>
          <a:xfrm>
            <a:off x="685799"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One</a:t>
            </a:r>
          </a:p>
        </p:txBody>
      </p:sp>
      <p:sp>
        <p:nvSpPr>
          <p:cNvPr id="17" name="Text Placeholder 3">
            <a:extLst>
              <a:ext uri="{FF2B5EF4-FFF2-40B4-BE49-F238E27FC236}">
                <a16:creationId xmlns:a16="http://schemas.microsoft.com/office/drawing/2014/main" id="{718C05D2-6555-4EF3-842D-D952EA131A82}"/>
              </a:ext>
            </a:extLst>
          </p:cNvPr>
          <p:cNvSpPr>
            <a:spLocks noGrp="1"/>
          </p:cNvSpPr>
          <p:nvPr>
            <p:ph type="body" sz="half" idx="17" hasCustomPrompt="1"/>
          </p:nvPr>
        </p:nvSpPr>
        <p:spPr>
          <a:xfrm>
            <a:off x="6438890"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Two</a:t>
            </a:r>
          </a:p>
        </p:txBody>
      </p:sp>
      <p:sp>
        <p:nvSpPr>
          <p:cNvPr id="95" name="Rectangle: Rounded Corners 94">
            <a:extLst>
              <a:ext uri="{FF2B5EF4-FFF2-40B4-BE49-F238E27FC236}">
                <a16:creationId xmlns:a16="http://schemas.microsoft.com/office/drawing/2014/main" id="{DD20F7A9-9851-4434-A4D4-CB4D0A7D0C05}"/>
              </a:ext>
            </a:extLst>
          </p:cNvPr>
          <p:cNvSpPr/>
          <p:nvPr/>
        </p:nvSpPr>
        <p:spPr bwMode="ltGray">
          <a:xfrm>
            <a:off x="685798" y="2952559"/>
            <a:ext cx="5067289"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96" name="Rectangle: Rounded Corners 95">
            <a:extLst>
              <a:ext uri="{FF2B5EF4-FFF2-40B4-BE49-F238E27FC236}">
                <a16:creationId xmlns:a16="http://schemas.microsoft.com/office/drawing/2014/main" id="{C5C4F437-7E8D-4182-8615-26A26236DF6D}"/>
              </a:ext>
            </a:extLst>
          </p:cNvPr>
          <p:cNvSpPr/>
          <p:nvPr/>
        </p:nvSpPr>
        <p:spPr bwMode="ltGray">
          <a:xfrm>
            <a:off x="6438889" y="2952559"/>
            <a:ext cx="5067289"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21" name="Text Placeholder 2">
            <a:extLst>
              <a:ext uri="{FF2B5EF4-FFF2-40B4-BE49-F238E27FC236}">
                <a16:creationId xmlns:a16="http://schemas.microsoft.com/office/drawing/2014/main" id="{460BF71C-31AF-45AB-A5C3-47B3FA24E17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94759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hart and Content Righ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B563FAF6-4362-4897-92EF-4F2D5205E34B}"/>
              </a:ext>
            </a:extLst>
          </p:cNvPr>
          <p:cNvSpPr/>
          <p:nvPr/>
        </p:nvSpPr>
        <p:spPr bwMode="ltGray">
          <a:xfrm>
            <a:off x="684061"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1031533"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1031533"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11" name="Text Placeholder 2">
            <a:extLst>
              <a:ext uri="{FF2B5EF4-FFF2-40B4-BE49-F238E27FC236}">
                <a16:creationId xmlns:a16="http://schemas.microsoft.com/office/drawing/2014/main" id="{8F32A760-DFDC-4708-AC12-309D9EEFC615}"/>
              </a:ext>
            </a:extLst>
          </p:cNvPr>
          <p:cNvSpPr>
            <a:spLocks noGrp="1"/>
          </p:cNvSpPr>
          <p:nvPr>
            <p:ph idx="16" hasCustomPrompt="1"/>
          </p:nvPr>
        </p:nvSpPr>
        <p:spPr>
          <a:xfrm>
            <a:off x="6430078"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0" name="Graphic 9">
            <a:extLst>
              <a:ext uri="{FF2B5EF4-FFF2-40B4-BE49-F238E27FC236}">
                <a16:creationId xmlns:a16="http://schemas.microsoft.com/office/drawing/2014/main" id="{29BD40D3-19EA-4BE6-A713-6FB7676A8C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8" name="Rectangle 7">
            <a:extLst>
              <a:ext uri="{FF2B5EF4-FFF2-40B4-BE49-F238E27FC236}">
                <a16:creationId xmlns:a16="http://schemas.microsoft.com/office/drawing/2014/main" id="{6BB7C1A5-840F-6A4B-82BA-EC3E89CFDEDF}"/>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647771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hart and Content Lef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B5DCB23-38E6-47B0-BF48-8FF29ED276B4}"/>
              </a:ext>
            </a:extLst>
          </p:cNvPr>
          <p:cNvSpPr/>
          <p:nvPr/>
        </p:nvSpPr>
        <p:spPr bwMode="ltGray">
          <a:xfrm>
            <a:off x="6438900"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6786372"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6786372"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9" name="Text Placeholder 2">
            <a:extLst>
              <a:ext uri="{FF2B5EF4-FFF2-40B4-BE49-F238E27FC236}">
                <a16:creationId xmlns:a16="http://schemas.microsoft.com/office/drawing/2014/main" id="{3CF499F2-6040-4A31-ACAF-6A1128A37AE5}"/>
              </a:ext>
            </a:extLst>
          </p:cNvPr>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2" name="Graphic 11">
            <a:extLst>
              <a:ext uri="{FF2B5EF4-FFF2-40B4-BE49-F238E27FC236}">
                <a16:creationId xmlns:a16="http://schemas.microsoft.com/office/drawing/2014/main" id="{A3341584-EC38-404C-A3C1-898C1F064D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7" name="Rectangle 6">
            <a:extLst>
              <a:ext uri="{FF2B5EF4-FFF2-40B4-BE49-F238E27FC236}">
                <a16:creationId xmlns:a16="http://schemas.microsoft.com/office/drawing/2014/main" id="{CCFCFD3A-5565-CE49-BA57-7BFCBACA1F31}"/>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63382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Splunker and Content">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43E6D7CF-B1C3-43E0-862F-E9A3F180A395}"/>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3" name="Graphic 12">
            <a:extLst>
              <a:ext uri="{FF2B5EF4-FFF2-40B4-BE49-F238E27FC236}">
                <a16:creationId xmlns:a16="http://schemas.microsoft.com/office/drawing/2014/main" id="{56A57BEF-0AD4-4741-BB7B-8038A74E70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04F82B46-6597-46F6-A559-8A142CB53B14}"/>
              </a:ext>
            </a:extLst>
          </p:cNvPr>
          <p:cNvSpPr/>
          <p:nvPr/>
        </p:nvSpPr>
        <p:spPr bwMode="ltGray">
          <a:xfrm>
            <a:off x="1854404" y="746452"/>
            <a:ext cx="1660956" cy="2107434"/>
          </a:xfrm>
          <a:custGeom>
            <a:avLst/>
            <a:gdLst>
              <a:gd name="connsiteX0" fmla="*/ 607239 w 1660956"/>
              <a:gd name="connsiteY0" fmla="*/ 0 h 2107434"/>
              <a:gd name="connsiteX1" fmla="*/ 1660956 w 1660956"/>
              <a:gd name="connsiteY1" fmla="*/ 1053717 h 2107434"/>
              <a:gd name="connsiteX2" fmla="*/ 607239 w 1660956"/>
              <a:gd name="connsiteY2" fmla="*/ 2107434 h 2107434"/>
              <a:gd name="connsiteX3" fmla="*/ 197085 w 1660956"/>
              <a:gd name="connsiteY3" fmla="*/ 2024628 h 2107434"/>
              <a:gd name="connsiteX4" fmla="*/ 166269 w 1660956"/>
              <a:gd name="connsiteY4" fmla="*/ 2009783 h 2107434"/>
              <a:gd name="connsiteX5" fmla="*/ 336188 w 1660956"/>
              <a:gd name="connsiteY5" fmla="*/ 1722809 h 2107434"/>
              <a:gd name="connsiteX6" fmla="*/ 461589 w 1660956"/>
              <a:gd name="connsiteY6" fmla="*/ 1761736 h 2107434"/>
              <a:gd name="connsiteX7" fmla="*/ 607239 w 1660956"/>
              <a:gd name="connsiteY7" fmla="*/ 1776419 h 2107434"/>
              <a:gd name="connsiteX8" fmla="*/ 1329941 w 1660956"/>
              <a:gd name="connsiteY8" fmla="*/ 1053717 h 2107434"/>
              <a:gd name="connsiteX9" fmla="*/ 607239 w 1660956"/>
              <a:gd name="connsiteY9" fmla="*/ 331015 h 2107434"/>
              <a:gd name="connsiteX10" fmla="*/ 325931 w 1660956"/>
              <a:gd name="connsiteY10" fmla="*/ 387809 h 2107434"/>
              <a:gd name="connsiteX11" fmla="*/ 298707 w 1660956"/>
              <a:gd name="connsiteY11" fmla="*/ 402586 h 2107434"/>
              <a:gd name="connsiteX12" fmla="*/ 0 w 1660956"/>
              <a:gd name="connsiteY12" fmla="*/ 193490 h 2107434"/>
              <a:gd name="connsiteX13" fmla="*/ 18096 w 1660956"/>
              <a:gd name="connsiteY13" fmla="*/ 179958 h 2107434"/>
              <a:gd name="connsiteX14" fmla="*/ 607239 w 1660956"/>
              <a:gd name="connsiteY14" fmla="*/ 0 h 210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60956" h="2107434">
                <a:moveTo>
                  <a:pt x="607239" y="0"/>
                </a:moveTo>
                <a:cubicBezTo>
                  <a:pt x="1189191" y="0"/>
                  <a:pt x="1660956" y="471765"/>
                  <a:pt x="1660956" y="1053717"/>
                </a:cubicBezTo>
                <a:cubicBezTo>
                  <a:pt x="1660956" y="1635669"/>
                  <a:pt x="1189191" y="2107434"/>
                  <a:pt x="607239" y="2107434"/>
                </a:cubicBezTo>
                <a:cubicBezTo>
                  <a:pt x="461751" y="2107434"/>
                  <a:pt x="323150" y="2077949"/>
                  <a:pt x="197085" y="2024628"/>
                </a:cubicBezTo>
                <a:lnTo>
                  <a:pt x="166269" y="2009783"/>
                </a:lnTo>
                <a:lnTo>
                  <a:pt x="336188" y="1722809"/>
                </a:lnTo>
                <a:lnTo>
                  <a:pt x="461589" y="1761736"/>
                </a:lnTo>
                <a:cubicBezTo>
                  <a:pt x="508636" y="1771363"/>
                  <a:pt x="557347" y="1776419"/>
                  <a:pt x="607239" y="1776419"/>
                </a:cubicBezTo>
                <a:cubicBezTo>
                  <a:pt x="1006376" y="1776419"/>
                  <a:pt x="1329941" y="1452854"/>
                  <a:pt x="1329941" y="1053717"/>
                </a:cubicBezTo>
                <a:cubicBezTo>
                  <a:pt x="1329941" y="654580"/>
                  <a:pt x="1006376" y="331015"/>
                  <a:pt x="607239" y="331015"/>
                </a:cubicBezTo>
                <a:cubicBezTo>
                  <a:pt x="507455" y="331015"/>
                  <a:pt x="412394" y="351238"/>
                  <a:pt x="325931" y="387809"/>
                </a:cubicBezTo>
                <a:lnTo>
                  <a:pt x="298707" y="402586"/>
                </a:lnTo>
                <a:lnTo>
                  <a:pt x="0" y="193490"/>
                </a:lnTo>
                <a:lnTo>
                  <a:pt x="18096" y="179958"/>
                </a:lnTo>
                <a:cubicBezTo>
                  <a:pt x="186270" y="66342"/>
                  <a:pt x="389007" y="0"/>
                  <a:pt x="607239" y="0"/>
                </a:cubicBezTo>
                <a:close/>
              </a:path>
            </a:pathLst>
          </a:cu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19" name="Circle: Hollow 18">
            <a:extLst>
              <a:ext uri="{FF2B5EF4-FFF2-40B4-BE49-F238E27FC236}">
                <a16:creationId xmlns:a16="http://schemas.microsoft.com/office/drawing/2014/main" id="{927396FB-E8CF-43F6-BCCD-49C81CDB1616}"/>
              </a:ext>
            </a:extLst>
          </p:cNvPr>
          <p:cNvSpPr/>
          <p:nvPr/>
        </p:nvSpPr>
        <p:spPr bwMode="ltGray">
          <a:xfrm>
            <a:off x="3008789" y="4152900"/>
            <a:ext cx="883602" cy="883602"/>
          </a:xfrm>
          <a:prstGeom prst="donut">
            <a:avLst>
              <a:gd name="adj" fmla="val 8303"/>
            </a:avLst>
          </a:pr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20" name="Freeform: Shape 19">
            <a:extLst>
              <a:ext uri="{FF2B5EF4-FFF2-40B4-BE49-F238E27FC236}">
                <a16:creationId xmlns:a16="http://schemas.microsoft.com/office/drawing/2014/main" id="{71979DB0-455F-4CE1-A3C6-DEEA62B8A6F6}"/>
              </a:ext>
            </a:extLst>
          </p:cNvPr>
          <p:cNvSpPr/>
          <p:nvPr/>
        </p:nvSpPr>
        <p:spPr bwMode="ltGray">
          <a:xfrm flipH="1">
            <a:off x="-2" y="3124199"/>
            <a:ext cx="1910040" cy="2289411"/>
          </a:xfrm>
          <a:custGeom>
            <a:avLst/>
            <a:gdLst>
              <a:gd name="connsiteX0" fmla="*/ 1104585 w 1843096"/>
              <a:gd name="connsiteY0" fmla="*/ 0 h 2209170"/>
              <a:gd name="connsiteX1" fmla="*/ 1104584 w 1843096"/>
              <a:gd name="connsiteY1" fmla="*/ 1104585 h 2209170"/>
              <a:gd name="connsiteX2" fmla="*/ 0 w 1843096"/>
              <a:gd name="connsiteY2" fmla="*/ 1104585 h 2209170"/>
              <a:gd name="connsiteX3" fmla="*/ 1104585 w 1843096"/>
              <a:gd name="connsiteY3" fmla="*/ 2209170 h 2209170"/>
              <a:gd name="connsiteX4" fmla="*/ 1807203 w 1843096"/>
              <a:gd name="connsiteY4" fmla="*/ 1956936 h 2209170"/>
              <a:gd name="connsiteX5" fmla="*/ 1843096 w 1843096"/>
              <a:gd name="connsiteY5" fmla="*/ 1924314 h 2209170"/>
              <a:gd name="connsiteX6" fmla="*/ 1843096 w 1843096"/>
              <a:gd name="connsiteY6" fmla="*/ 284856 h 2209170"/>
              <a:gd name="connsiteX7" fmla="*/ 1807203 w 1843096"/>
              <a:gd name="connsiteY7" fmla="*/ 252234 h 2209170"/>
              <a:gd name="connsiteX8" fmla="*/ 1104585 w 1843096"/>
              <a:gd name="connsiteY8" fmla="*/ 0 h 220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3096" h="2209170">
                <a:moveTo>
                  <a:pt x="1104585" y="0"/>
                </a:moveTo>
                <a:cubicBezTo>
                  <a:pt x="1104585" y="368195"/>
                  <a:pt x="1104584" y="736390"/>
                  <a:pt x="1104584" y="1104585"/>
                </a:cubicBezTo>
                <a:lnTo>
                  <a:pt x="0" y="1104585"/>
                </a:lnTo>
                <a:cubicBezTo>
                  <a:pt x="0" y="1714630"/>
                  <a:pt x="494540" y="2209170"/>
                  <a:pt x="1104585" y="2209170"/>
                </a:cubicBezTo>
                <a:cubicBezTo>
                  <a:pt x="1371480" y="2209170"/>
                  <a:pt x="1616266" y="2114512"/>
                  <a:pt x="1807203" y="1956936"/>
                </a:cubicBezTo>
                <a:lnTo>
                  <a:pt x="1843096" y="1924314"/>
                </a:lnTo>
                <a:lnTo>
                  <a:pt x="1843096" y="284856"/>
                </a:lnTo>
                <a:lnTo>
                  <a:pt x="1807203" y="252234"/>
                </a:lnTo>
                <a:cubicBezTo>
                  <a:pt x="1616266" y="94658"/>
                  <a:pt x="1371480" y="0"/>
                  <a:pt x="1104585" y="0"/>
                </a:cubicBezTo>
                <a:close/>
              </a:path>
            </a:pathLst>
          </a:custGeom>
          <a:gradFill>
            <a:gsLst>
              <a:gs pos="76000">
                <a:srgbClr val="EC008C"/>
              </a:gs>
              <a:gs pos="1000">
                <a:srgbClr val="F99D1C"/>
              </a:gs>
            </a:gsLst>
            <a:path path="circle">
              <a:fillToRect r="100000" b="100000"/>
            </a:path>
          </a:grad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pic>
        <p:nvPicPr>
          <p:cNvPr id="21" name="Picture 20" descr="A close up of a logo&#10;&#10;Description automatically generated">
            <a:extLst>
              <a:ext uri="{FF2B5EF4-FFF2-40B4-BE49-F238E27FC236}">
                <a16:creationId xmlns:a16="http://schemas.microsoft.com/office/drawing/2014/main" id="{D5C24E72-B92A-4E98-BBDE-66C61DA9B431}"/>
              </a:ext>
            </a:extLst>
          </p:cNvPr>
          <p:cNvPicPr>
            <a:picLocks noChangeAspect="1"/>
          </p:cNvPicPr>
          <p:nvPr/>
        </p:nvPicPr>
        <p:blipFill rotWithShape="1">
          <a:blip r:embed="rId4"/>
          <a:srcRect l="25452"/>
          <a:stretch/>
        </p:blipFill>
        <p:spPr bwMode="ltGray">
          <a:xfrm>
            <a:off x="-1" y="0"/>
            <a:ext cx="4260413" cy="6858000"/>
          </a:xfrm>
          <a:prstGeom prst="rect">
            <a:avLst/>
          </a:prstGeom>
        </p:spPr>
      </p:pic>
      <p:sp>
        <p:nvSpPr>
          <p:cNvPr id="9" name="Rectangle 8">
            <a:extLst>
              <a:ext uri="{FF2B5EF4-FFF2-40B4-BE49-F238E27FC236}">
                <a16:creationId xmlns:a16="http://schemas.microsoft.com/office/drawing/2014/main" id="{3E924C69-259D-1745-BD7D-5A049ED7FC12}"/>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283226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ablet with Content">
    <p:spTree>
      <p:nvGrpSpPr>
        <p:cNvPr id="1" name=""/>
        <p:cNvGrpSpPr/>
        <p:nvPr/>
      </p:nvGrpSpPr>
      <p:grpSpPr>
        <a:xfrm>
          <a:off x="0" y="0"/>
          <a:ext cx="0" cy="0"/>
          <a:chOff x="0" y="0"/>
          <a:chExt cx="0" cy="0"/>
        </a:xfrm>
      </p:grpSpPr>
      <p:sp>
        <p:nvSpPr>
          <p:cNvPr id="50" name="Right Triangle 49">
            <a:extLst>
              <a:ext uri="{FF2B5EF4-FFF2-40B4-BE49-F238E27FC236}">
                <a16:creationId xmlns:a16="http://schemas.microsoft.com/office/drawing/2014/main" id="{9EEB96B6-EF5D-42E1-997C-9C4AB4F54D05}"/>
              </a:ext>
            </a:extLst>
          </p:cNvPr>
          <p:cNvSpPr/>
          <p:nvPr/>
        </p:nvSpPr>
        <p:spPr bwMode="ltGray">
          <a:xfrm>
            <a:off x="0"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1" name="Freeform: Shape 50">
            <a:extLst>
              <a:ext uri="{FF2B5EF4-FFF2-40B4-BE49-F238E27FC236}">
                <a16:creationId xmlns:a16="http://schemas.microsoft.com/office/drawing/2014/main" id="{807C778E-F12F-478A-A8D5-AE885A16321F}"/>
              </a:ext>
            </a:extLst>
          </p:cNvPr>
          <p:cNvSpPr/>
          <p:nvPr/>
        </p:nvSpPr>
        <p:spPr bwMode="ltGray">
          <a:xfrm>
            <a:off x="0"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2" name="Group 51">
            <a:extLst>
              <a:ext uri="{FF2B5EF4-FFF2-40B4-BE49-F238E27FC236}">
                <a16:creationId xmlns:a16="http://schemas.microsoft.com/office/drawing/2014/main" id="{7D60F383-461E-418D-A40A-3D69F951F954}"/>
              </a:ext>
            </a:extLst>
          </p:cNvPr>
          <p:cNvGrpSpPr/>
          <p:nvPr/>
        </p:nvGrpSpPr>
        <p:grpSpPr bwMode="ltGray">
          <a:xfrm flipV="1">
            <a:off x="-10160" y="1888067"/>
            <a:ext cx="142404" cy="1991320"/>
            <a:chOff x="512590" y="1888067"/>
            <a:chExt cx="182033" cy="2391839"/>
          </a:xfrm>
        </p:grpSpPr>
        <p:cxnSp>
          <p:nvCxnSpPr>
            <p:cNvPr id="53" name="Straight Connector 52">
              <a:extLst>
                <a:ext uri="{FF2B5EF4-FFF2-40B4-BE49-F238E27FC236}">
                  <a16:creationId xmlns:a16="http://schemas.microsoft.com/office/drawing/2014/main" id="{B7C3C514-44BC-4FC9-9D6D-3315399454A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6D99A8CC-EB5D-487C-B4CF-AD95598A73D9}"/>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9CBF9F4F-299E-4CC0-ACB6-D62AD1760138}"/>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050468DB-29DF-48C1-A273-A34E711B0261}"/>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7C3D2087-905F-4336-832D-2DBF377BC90C}"/>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E8BB08F1-45B5-4B21-A9BC-AE8BD536AB00}"/>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53C571F3-8F75-4F54-8D7B-705539C07291}"/>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05091BB5-AAB6-4A10-88AF-C39E6E09A9F6}"/>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195C0527-B7BD-420F-BB3B-5F5AC00F8F11}"/>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1632BE88-6EB9-4DD5-BA87-9E6A7BE5E027}"/>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66" name="Right Triangle 65">
            <a:extLst>
              <a:ext uri="{FF2B5EF4-FFF2-40B4-BE49-F238E27FC236}">
                <a16:creationId xmlns:a16="http://schemas.microsoft.com/office/drawing/2014/main" id="{785E60BD-2313-4C7A-BC78-2A4C108DDD0A}"/>
              </a:ext>
            </a:extLst>
          </p:cNvPr>
          <p:cNvSpPr/>
          <p:nvPr/>
        </p:nvSpPr>
        <p:spPr bwMode="ltGray">
          <a:xfrm>
            <a:off x="0" y="4921250"/>
            <a:ext cx="1936750" cy="1936750"/>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7" name="Rectangle 66">
            <a:extLst>
              <a:ext uri="{FF2B5EF4-FFF2-40B4-BE49-F238E27FC236}">
                <a16:creationId xmlns:a16="http://schemas.microsoft.com/office/drawing/2014/main" id="{BA877766-5442-4AFF-8F53-9FBFA097B59C}"/>
              </a:ext>
            </a:extLst>
          </p:cNvPr>
          <p:cNvSpPr/>
          <p:nvPr/>
        </p:nvSpPr>
        <p:spPr bwMode="ltGray">
          <a:xfrm>
            <a:off x="837966" y="1148126"/>
            <a:ext cx="4760620" cy="5709874"/>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22" name="Graphic 21">
            <a:extLst>
              <a:ext uri="{FF2B5EF4-FFF2-40B4-BE49-F238E27FC236}">
                <a16:creationId xmlns:a16="http://schemas.microsoft.com/office/drawing/2014/main" id="{3E6943B5-D19B-40EA-99A6-41EF89398A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4" name="Picture 23" descr="A screen shot of a computer&#10;&#10;Description automatically generated">
            <a:extLst>
              <a:ext uri="{FF2B5EF4-FFF2-40B4-BE49-F238E27FC236}">
                <a16:creationId xmlns:a16="http://schemas.microsoft.com/office/drawing/2014/main" id="{8C684E0D-AF51-4B04-9A47-712EE4602AAF}"/>
              </a:ext>
            </a:extLst>
          </p:cNvPr>
          <p:cNvPicPr>
            <a:picLocks noChangeAspect="1"/>
          </p:cNvPicPr>
          <p:nvPr/>
        </p:nvPicPr>
        <p:blipFill rotWithShape="1">
          <a:blip r:embed="rId4">
            <a:extLst>
              <a:ext uri="{28A0092B-C50C-407E-A947-70E740481C1C}">
                <a14:useLocalDpi xmlns:a14="http://schemas.microsoft.com/office/drawing/2010/main" val="0"/>
              </a:ext>
            </a:extLst>
          </a:blip>
          <a:srcRect b="13990"/>
          <a:stretch/>
        </p:blipFill>
        <p:spPr>
          <a:xfrm>
            <a:off x="683452" y="812801"/>
            <a:ext cx="5069648" cy="6045199"/>
          </a:xfrm>
          <a:prstGeom prst="rect">
            <a:avLst/>
          </a:prstGeom>
        </p:spPr>
      </p:pic>
      <p:sp>
        <p:nvSpPr>
          <p:cNvPr id="25" name="Picture Placeholder 62">
            <a:extLst>
              <a:ext uri="{FF2B5EF4-FFF2-40B4-BE49-F238E27FC236}">
                <a16:creationId xmlns:a16="http://schemas.microsoft.com/office/drawing/2014/main" id="{E5D6D3D5-C19F-4009-8366-83EE75F6BD16}"/>
              </a:ext>
            </a:extLst>
          </p:cNvPr>
          <p:cNvSpPr>
            <a:spLocks noGrp="1"/>
          </p:cNvSpPr>
          <p:nvPr>
            <p:ph type="pic" sz="quarter" idx="14" hasCustomPrompt="1"/>
          </p:nvPr>
        </p:nvSpPr>
        <p:spPr bwMode="ltGray">
          <a:xfrm>
            <a:off x="942976" y="1287998"/>
            <a:ext cx="4549774" cy="5570002"/>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3" name="Rectangle 22">
            <a:extLst>
              <a:ext uri="{FF2B5EF4-FFF2-40B4-BE49-F238E27FC236}">
                <a16:creationId xmlns:a16="http://schemas.microsoft.com/office/drawing/2014/main" id="{019333F0-685C-8745-87B8-42BBEE3383B2}"/>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11639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hone with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53" name="Right Triangle 52">
            <a:extLst>
              <a:ext uri="{FF2B5EF4-FFF2-40B4-BE49-F238E27FC236}">
                <a16:creationId xmlns:a16="http://schemas.microsoft.com/office/drawing/2014/main" id="{73B05143-9230-4CF2-B920-322C8252CCBD}"/>
              </a:ext>
            </a:extLst>
          </p:cNvPr>
          <p:cNvSpPr/>
          <p:nvPr/>
        </p:nvSpPr>
        <p:spPr bwMode="ltGray">
          <a:xfrm>
            <a:off x="0" y="1668780"/>
            <a:ext cx="5189220" cy="518922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4" name="Right Triangle 53">
            <a:extLst>
              <a:ext uri="{FF2B5EF4-FFF2-40B4-BE49-F238E27FC236}">
                <a16:creationId xmlns:a16="http://schemas.microsoft.com/office/drawing/2014/main" id="{7FCF3584-8134-45F7-94D0-9B94B24BF7A2}"/>
              </a:ext>
            </a:extLst>
          </p:cNvPr>
          <p:cNvSpPr/>
          <p:nvPr/>
        </p:nvSpPr>
        <p:spPr bwMode="ltGray">
          <a:xfrm>
            <a:off x="-1" y="4205127"/>
            <a:ext cx="2652873" cy="2652873"/>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55" name="Freeform: Shape 54">
            <a:extLst>
              <a:ext uri="{FF2B5EF4-FFF2-40B4-BE49-F238E27FC236}">
                <a16:creationId xmlns:a16="http://schemas.microsoft.com/office/drawing/2014/main" id="{B2F7DE63-3402-4237-97DC-D6E64B27F1DC}"/>
              </a:ext>
            </a:extLst>
          </p:cNvPr>
          <p:cNvSpPr/>
          <p:nvPr/>
        </p:nvSpPr>
        <p:spPr bwMode="ltGray">
          <a:xfrm flipH="1">
            <a:off x="0" y="461948"/>
            <a:ext cx="4851528" cy="4851528"/>
          </a:xfrm>
          <a:custGeom>
            <a:avLst/>
            <a:gdLst>
              <a:gd name="connsiteX0" fmla="*/ 5828126 w 5828126"/>
              <a:gd name="connsiteY0" fmla="*/ 0 h 5828126"/>
              <a:gd name="connsiteX1" fmla="*/ 0 w 5828126"/>
              <a:gd name="connsiteY1" fmla="*/ 5828126 h 5828126"/>
              <a:gd name="connsiteX2" fmla="*/ 5828126 w 5828126"/>
              <a:gd name="connsiteY2" fmla="*/ 5828126 h 5828126"/>
              <a:gd name="connsiteX3" fmla="*/ 5828126 w 5828126"/>
              <a:gd name="connsiteY3" fmla="*/ 0 h 5828126"/>
            </a:gdLst>
            <a:ahLst/>
            <a:cxnLst>
              <a:cxn ang="0">
                <a:pos x="connsiteX0" y="connsiteY0"/>
              </a:cxn>
              <a:cxn ang="0">
                <a:pos x="connsiteX1" y="connsiteY1"/>
              </a:cxn>
              <a:cxn ang="0">
                <a:pos x="connsiteX2" y="connsiteY2"/>
              </a:cxn>
              <a:cxn ang="0">
                <a:pos x="connsiteX3" y="connsiteY3"/>
              </a:cxn>
            </a:cxnLst>
            <a:rect l="l" t="t" r="r" b="b"/>
            <a:pathLst>
              <a:path w="5828126" h="5828126">
                <a:moveTo>
                  <a:pt x="5828126" y="0"/>
                </a:moveTo>
                <a:lnTo>
                  <a:pt x="0" y="5828126"/>
                </a:lnTo>
                <a:lnTo>
                  <a:pt x="5828126" y="5828126"/>
                </a:lnTo>
                <a:lnTo>
                  <a:pt x="5828126"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7" name="Group 56">
            <a:extLst>
              <a:ext uri="{FF2B5EF4-FFF2-40B4-BE49-F238E27FC236}">
                <a16:creationId xmlns:a16="http://schemas.microsoft.com/office/drawing/2014/main" id="{E5E860EE-5CDD-42CE-B039-3F49B9ECC4A7}"/>
              </a:ext>
            </a:extLst>
          </p:cNvPr>
          <p:cNvGrpSpPr/>
          <p:nvPr/>
        </p:nvGrpSpPr>
        <p:grpSpPr bwMode="ltGray">
          <a:xfrm flipV="1">
            <a:off x="-10160" y="1941232"/>
            <a:ext cx="200660" cy="2805948"/>
            <a:chOff x="512590" y="1888067"/>
            <a:chExt cx="182033" cy="2391839"/>
          </a:xfrm>
        </p:grpSpPr>
        <p:cxnSp>
          <p:nvCxnSpPr>
            <p:cNvPr id="59" name="Straight Connector 58">
              <a:extLst>
                <a:ext uri="{FF2B5EF4-FFF2-40B4-BE49-F238E27FC236}">
                  <a16:creationId xmlns:a16="http://schemas.microsoft.com/office/drawing/2014/main" id="{BBAE9831-8BC8-402A-80E8-2E5079FF67E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FAAADE7D-9A1F-4E9C-AFB0-53AD27BA7108}"/>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C1F219C5-9A17-4B0F-BF68-5FF5D7A8F9E6}"/>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354A1A6A-82BF-4221-B624-D62AB09E81BB}"/>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85463212-29D2-40C4-BC7C-80BB628A8AEB}"/>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F3A645EA-B3BB-4856-9BF5-38D7D3C28666}"/>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F9A4CF2F-5B54-42C6-ABE6-8C5C9E4DA0A2}"/>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6AC1A15C-9327-4500-B13C-30E11F49E5DC}"/>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5EC7ED43-0E36-4C49-9734-384F0E8F6564}"/>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9" name="Straight Connector 68">
              <a:extLst>
                <a:ext uri="{FF2B5EF4-FFF2-40B4-BE49-F238E27FC236}">
                  <a16:creationId xmlns:a16="http://schemas.microsoft.com/office/drawing/2014/main" id="{7AAF91B9-0CB4-46A0-BDA4-A30ED775306A}"/>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72" name="Rectangle: Rounded Corners 71">
            <a:extLst>
              <a:ext uri="{FF2B5EF4-FFF2-40B4-BE49-F238E27FC236}">
                <a16:creationId xmlns:a16="http://schemas.microsoft.com/office/drawing/2014/main" id="{DEA36FF4-EF37-4AC3-9714-0C532B317CC0}"/>
              </a:ext>
            </a:extLst>
          </p:cNvPr>
          <p:cNvSpPr/>
          <p:nvPr/>
        </p:nvSpPr>
        <p:spPr bwMode="ltGray">
          <a:xfrm>
            <a:off x="937259" y="5892596"/>
            <a:ext cx="2689861" cy="420338"/>
          </a:xfrm>
          <a:prstGeom prst="roundRect">
            <a:avLst>
              <a:gd name="adj" fmla="val 50000"/>
            </a:avLst>
          </a:prstGeom>
          <a:gradFill flip="none" rotWithShape="1">
            <a:gsLst>
              <a:gs pos="76000">
                <a:sysClr val="windowText" lastClr="000000">
                  <a:alpha val="0"/>
                </a:sysClr>
              </a:gs>
              <a:gs pos="3000">
                <a:sysClr val="windowText" lastClr="000000">
                  <a:alpha val="47000"/>
                </a:sysClr>
              </a:gs>
            </a:gsLst>
            <a:path path="shape">
              <a:fillToRect l="50000" t="50000" r="50000" b="50000"/>
            </a:path>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23" name="Graphic 22">
            <a:extLst>
              <a:ext uri="{FF2B5EF4-FFF2-40B4-BE49-F238E27FC236}">
                <a16:creationId xmlns:a16="http://schemas.microsoft.com/office/drawing/2014/main" id="{BE536D72-92C1-417E-8464-F950EC8B20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grpSp>
        <p:nvGrpSpPr>
          <p:cNvPr id="2" name="Group 1">
            <a:extLst>
              <a:ext uri="{FF2B5EF4-FFF2-40B4-BE49-F238E27FC236}">
                <a16:creationId xmlns:a16="http://schemas.microsoft.com/office/drawing/2014/main" id="{DB70C055-6BF9-4306-83F0-67B42D31CA73}"/>
              </a:ext>
            </a:extLst>
          </p:cNvPr>
          <p:cNvGrpSpPr/>
          <p:nvPr/>
        </p:nvGrpSpPr>
        <p:grpSpPr>
          <a:xfrm>
            <a:off x="914398" y="670560"/>
            <a:ext cx="2692402" cy="5486400"/>
            <a:chOff x="914398" y="670560"/>
            <a:chExt cx="2692402" cy="5486400"/>
          </a:xfrm>
        </p:grpSpPr>
        <p:sp>
          <p:nvSpPr>
            <p:cNvPr id="70" name="Rectangle 69">
              <a:extLst>
                <a:ext uri="{FF2B5EF4-FFF2-40B4-BE49-F238E27FC236}">
                  <a16:creationId xmlns:a16="http://schemas.microsoft.com/office/drawing/2014/main" id="{0DD10F64-DFE5-4E24-B058-2D24F881B221}"/>
                </a:ext>
              </a:extLst>
            </p:cNvPr>
            <p:cNvSpPr/>
            <p:nvPr/>
          </p:nvSpPr>
          <p:spPr bwMode="ltGray">
            <a:xfrm>
              <a:off x="1071410" y="1353866"/>
              <a:ext cx="2378378" cy="4207707"/>
            </a:xfrm>
            <a:prstGeom prst="rect">
              <a:avLst/>
            </a:prstGeom>
            <a:solidFill>
              <a:srgbClr val="E6E6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pic>
          <p:nvPicPr>
            <p:cNvPr id="25" name="Picture 24" descr="A screen shot of a computer&#10;&#10;Description automatically generated">
              <a:extLst>
                <a:ext uri="{FF2B5EF4-FFF2-40B4-BE49-F238E27FC236}">
                  <a16:creationId xmlns:a16="http://schemas.microsoft.com/office/drawing/2014/main" id="{2E866011-C7F1-4081-823E-C848E5D1BE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398" y="670560"/>
              <a:ext cx="2692402" cy="5486400"/>
            </a:xfrm>
            <a:prstGeom prst="rect">
              <a:avLst/>
            </a:prstGeom>
          </p:spPr>
        </p:pic>
      </p:grpSp>
      <p:sp>
        <p:nvSpPr>
          <p:cNvPr id="74" name="Picture Placeholder 62">
            <a:extLst>
              <a:ext uri="{FF2B5EF4-FFF2-40B4-BE49-F238E27FC236}">
                <a16:creationId xmlns:a16="http://schemas.microsoft.com/office/drawing/2014/main" id="{38D02FC2-55C6-4221-89DC-D6A59D0B9001}"/>
              </a:ext>
            </a:extLst>
          </p:cNvPr>
          <p:cNvSpPr>
            <a:spLocks noGrp="1"/>
          </p:cNvSpPr>
          <p:nvPr>
            <p:ph type="pic" sz="quarter" idx="14" hasCustomPrompt="1"/>
          </p:nvPr>
        </p:nvSpPr>
        <p:spPr bwMode="ltGray">
          <a:xfrm>
            <a:off x="1104103" y="1376869"/>
            <a:ext cx="2316959" cy="4109531"/>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4" name="Rectangle 23">
            <a:extLst>
              <a:ext uri="{FF2B5EF4-FFF2-40B4-BE49-F238E27FC236}">
                <a16:creationId xmlns:a16="http://schemas.microsoft.com/office/drawing/2014/main" id="{612EA6E6-B8DB-FC43-A799-E8ED095F896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372437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Laptop with Content">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F4824E2D-51C8-4E73-B954-9C903B285031}"/>
              </a:ext>
            </a:extLst>
          </p:cNvPr>
          <p:cNvSpPr>
            <a:spLocks noGrp="1"/>
          </p:cNvSpPr>
          <p:nvPr>
            <p:ph idx="13"/>
          </p:nvPr>
        </p:nvSpPr>
        <p:spPr>
          <a:xfrm>
            <a:off x="685799" y="812801"/>
            <a:ext cx="3149601"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ight Triangle 44">
            <a:extLst>
              <a:ext uri="{FF2B5EF4-FFF2-40B4-BE49-F238E27FC236}">
                <a16:creationId xmlns:a16="http://schemas.microsoft.com/office/drawing/2014/main" id="{194862F8-D4C2-43AF-B4B5-69293FA895C8}"/>
              </a:ext>
            </a:extLst>
          </p:cNvPr>
          <p:cNvSpPr/>
          <p:nvPr/>
        </p:nvSpPr>
        <p:spPr bwMode="ltGray">
          <a:xfrm flipH="1">
            <a:off x="5333726"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46" name="Freeform: Shape 45">
            <a:extLst>
              <a:ext uri="{FF2B5EF4-FFF2-40B4-BE49-F238E27FC236}">
                <a16:creationId xmlns:a16="http://schemas.microsoft.com/office/drawing/2014/main" id="{3328CDE3-6D6B-4536-A11C-04DD8C6B8DE0}"/>
              </a:ext>
            </a:extLst>
          </p:cNvPr>
          <p:cNvSpPr/>
          <p:nvPr/>
        </p:nvSpPr>
        <p:spPr bwMode="ltGray">
          <a:xfrm flipH="1">
            <a:off x="4556226"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47" name="Right Triangle 46">
            <a:extLst>
              <a:ext uri="{FF2B5EF4-FFF2-40B4-BE49-F238E27FC236}">
                <a16:creationId xmlns:a16="http://schemas.microsoft.com/office/drawing/2014/main" id="{A3C1F19D-930B-4956-9990-B2556D1E9481}"/>
              </a:ext>
            </a:extLst>
          </p:cNvPr>
          <p:cNvSpPr/>
          <p:nvPr/>
        </p:nvSpPr>
        <p:spPr bwMode="ltGray">
          <a:xfrm flipH="1">
            <a:off x="7871186" y="2537461"/>
            <a:ext cx="4320540" cy="4320540"/>
          </a:xfrm>
          <a:prstGeom prst="rtTriangle">
            <a:avLst/>
          </a:prstGeom>
          <a:gradFill>
            <a:gsLst>
              <a:gs pos="98000">
                <a:srgbClr val="F99D1C">
                  <a:alpha val="45000"/>
                </a:srgbClr>
              </a:gs>
              <a:gs pos="0">
                <a:srgbClr val="F25949">
                  <a:alpha val="1000"/>
                </a:srgbClr>
              </a:gs>
              <a:gs pos="53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4" name="Rectangle 63">
            <a:extLst>
              <a:ext uri="{FF2B5EF4-FFF2-40B4-BE49-F238E27FC236}">
                <a16:creationId xmlns:a16="http://schemas.microsoft.com/office/drawing/2014/main" id="{CDD4E03D-FAB6-42A6-B8A8-618441066734}"/>
              </a:ext>
            </a:extLst>
          </p:cNvPr>
          <p:cNvSpPr/>
          <p:nvPr/>
        </p:nvSpPr>
        <p:spPr bwMode="ltGray">
          <a:xfrm>
            <a:off x="4795520" y="1064416"/>
            <a:ext cx="6558280" cy="4139133"/>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5" name="Rectangle: Rounded Corners 64">
            <a:extLst>
              <a:ext uri="{FF2B5EF4-FFF2-40B4-BE49-F238E27FC236}">
                <a16:creationId xmlns:a16="http://schemas.microsoft.com/office/drawing/2014/main" id="{CCD5C3BF-F30B-43A1-8F47-60CDF4352861}"/>
              </a:ext>
            </a:extLst>
          </p:cNvPr>
          <p:cNvSpPr/>
          <p:nvPr/>
        </p:nvSpPr>
        <p:spPr bwMode="ltGray">
          <a:xfrm>
            <a:off x="3835400" y="5455434"/>
            <a:ext cx="8468360" cy="420338"/>
          </a:xfrm>
          <a:prstGeom prst="roundRect">
            <a:avLst>
              <a:gd name="adj" fmla="val 50000"/>
            </a:avLst>
          </a:prstGeom>
          <a:gradFill flip="none" rotWithShape="1">
            <a:gsLst>
              <a:gs pos="76000">
                <a:schemeClr val="tx1">
                  <a:alpha val="0"/>
                </a:schemeClr>
              </a:gs>
              <a:gs pos="3000">
                <a:schemeClr val="tx1">
                  <a:alpha val="47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7" name="Picture Placeholder 62">
            <a:extLst>
              <a:ext uri="{FF2B5EF4-FFF2-40B4-BE49-F238E27FC236}">
                <a16:creationId xmlns:a16="http://schemas.microsoft.com/office/drawing/2014/main" id="{1DAA5382-6FA1-4966-87E5-01D22CA938E0}"/>
              </a:ext>
            </a:extLst>
          </p:cNvPr>
          <p:cNvSpPr>
            <a:spLocks noGrp="1"/>
          </p:cNvSpPr>
          <p:nvPr>
            <p:ph type="pic" sz="quarter" idx="14" hasCustomPrompt="1"/>
          </p:nvPr>
        </p:nvSpPr>
        <p:spPr bwMode="ltGray">
          <a:xfrm>
            <a:off x="4842933" y="1118183"/>
            <a:ext cx="6453717" cy="4036059"/>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grpSp>
        <p:nvGrpSpPr>
          <p:cNvPr id="68" name="Group 67">
            <a:extLst>
              <a:ext uri="{FF2B5EF4-FFF2-40B4-BE49-F238E27FC236}">
                <a16:creationId xmlns:a16="http://schemas.microsoft.com/office/drawing/2014/main" id="{81684344-E8CC-4488-9DF4-ACC551368190}"/>
              </a:ext>
            </a:extLst>
          </p:cNvPr>
          <p:cNvGrpSpPr/>
          <p:nvPr/>
        </p:nvGrpSpPr>
        <p:grpSpPr bwMode="ltGray">
          <a:xfrm flipH="1">
            <a:off x="12059482" y="1888067"/>
            <a:ext cx="142404" cy="1871133"/>
            <a:chOff x="512590" y="1888067"/>
            <a:chExt cx="182033" cy="2391839"/>
          </a:xfrm>
        </p:grpSpPr>
        <p:cxnSp>
          <p:nvCxnSpPr>
            <p:cNvPr id="69" name="Straight Connector 68">
              <a:extLst>
                <a:ext uri="{FF2B5EF4-FFF2-40B4-BE49-F238E27FC236}">
                  <a16:creationId xmlns:a16="http://schemas.microsoft.com/office/drawing/2014/main" id="{2DE362C1-307A-4D77-8BD5-970F080D516D}"/>
                </a:ext>
              </a:extLst>
            </p:cNvPr>
            <p:cNvCxnSpPr>
              <a:cxnSpLocks/>
            </p:cNvCxnSpPr>
            <p:nvPr/>
          </p:nvCxnSpPr>
          <p:spPr bwMode="ltGray">
            <a:xfrm>
              <a:off x="512590" y="1888067"/>
              <a:ext cx="182033" cy="182033"/>
            </a:xfrm>
            <a:prstGeom prst="line">
              <a:avLst/>
            </a:prstGeom>
            <a:ln w="12700" cap="rnd">
              <a:solidFill>
                <a:schemeClr val="bg1"/>
              </a:solidFill>
            </a:ln>
          </p:spPr>
        </p:cxnSp>
        <p:cxnSp>
          <p:nvCxnSpPr>
            <p:cNvPr id="70" name="Straight Connector 69">
              <a:extLst>
                <a:ext uri="{FF2B5EF4-FFF2-40B4-BE49-F238E27FC236}">
                  <a16:creationId xmlns:a16="http://schemas.microsoft.com/office/drawing/2014/main" id="{149F9B0F-8E8C-425F-A5F3-7474B5C57058}"/>
                </a:ext>
              </a:extLst>
            </p:cNvPr>
            <p:cNvCxnSpPr>
              <a:cxnSpLocks/>
            </p:cNvCxnSpPr>
            <p:nvPr/>
          </p:nvCxnSpPr>
          <p:spPr bwMode="ltGray">
            <a:xfrm>
              <a:off x="512590" y="2133601"/>
              <a:ext cx="182033" cy="182033"/>
            </a:xfrm>
            <a:prstGeom prst="line">
              <a:avLst/>
            </a:prstGeom>
            <a:ln w="12700" cap="rnd">
              <a:solidFill>
                <a:schemeClr val="bg1"/>
              </a:solidFill>
            </a:ln>
          </p:spPr>
        </p:cxnSp>
        <p:cxnSp>
          <p:nvCxnSpPr>
            <p:cNvPr id="71" name="Straight Connector 70">
              <a:extLst>
                <a:ext uri="{FF2B5EF4-FFF2-40B4-BE49-F238E27FC236}">
                  <a16:creationId xmlns:a16="http://schemas.microsoft.com/office/drawing/2014/main" id="{96BE77E0-9686-4217-86DC-0933C14A9472}"/>
                </a:ext>
              </a:extLst>
            </p:cNvPr>
            <p:cNvCxnSpPr>
              <a:cxnSpLocks/>
            </p:cNvCxnSpPr>
            <p:nvPr/>
          </p:nvCxnSpPr>
          <p:spPr bwMode="ltGray">
            <a:xfrm>
              <a:off x="512590" y="2379135"/>
              <a:ext cx="182033" cy="182033"/>
            </a:xfrm>
            <a:prstGeom prst="line">
              <a:avLst/>
            </a:prstGeom>
            <a:ln w="12700" cap="rnd">
              <a:solidFill>
                <a:schemeClr val="bg1"/>
              </a:solidFill>
            </a:ln>
          </p:spPr>
        </p:cxnSp>
        <p:cxnSp>
          <p:nvCxnSpPr>
            <p:cNvPr id="72" name="Straight Connector 71">
              <a:extLst>
                <a:ext uri="{FF2B5EF4-FFF2-40B4-BE49-F238E27FC236}">
                  <a16:creationId xmlns:a16="http://schemas.microsoft.com/office/drawing/2014/main" id="{C698DFAD-7056-4E94-BF68-6300D2883572}"/>
                </a:ext>
              </a:extLst>
            </p:cNvPr>
            <p:cNvCxnSpPr>
              <a:cxnSpLocks/>
            </p:cNvCxnSpPr>
            <p:nvPr/>
          </p:nvCxnSpPr>
          <p:spPr bwMode="ltGray">
            <a:xfrm>
              <a:off x="512590" y="2624669"/>
              <a:ext cx="182033" cy="182033"/>
            </a:xfrm>
            <a:prstGeom prst="line">
              <a:avLst/>
            </a:prstGeom>
            <a:ln w="12700" cap="rnd">
              <a:solidFill>
                <a:schemeClr val="bg1"/>
              </a:solidFill>
            </a:ln>
          </p:spPr>
        </p:cxnSp>
        <p:cxnSp>
          <p:nvCxnSpPr>
            <p:cNvPr id="73" name="Straight Connector 72">
              <a:extLst>
                <a:ext uri="{FF2B5EF4-FFF2-40B4-BE49-F238E27FC236}">
                  <a16:creationId xmlns:a16="http://schemas.microsoft.com/office/drawing/2014/main" id="{EE0D69A6-A999-46B9-A71F-AD70B42EEA6F}"/>
                </a:ext>
              </a:extLst>
            </p:cNvPr>
            <p:cNvCxnSpPr>
              <a:cxnSpLocks/>
            </p:cNvCxnSpPr>
            <p:nvPr/>
          </p:nvCxnSpPr>
          <p:spPr bwMode="ltGray">
            <a:xfrm>
              <a:off x="512590" y="2870203"/>
              <a:ext cx="182033" cy="182033"/>
            </a:xfrm>
            <a:prstGeom prst="line">
              <a:avLst/>
            </a:prstGeom>
            <a:ln w="12700" cap="rnd">
              <a:solidFill>
                <a:schemeClr val="bg1"/>
              </a:solidFill>
            </a:ln>
          </p:spPr>
        </p:cxnSp>
        <p:cxnSp>
          <p:nvCxnSpPr>
            <p:cNvPr id="74" name="Straight Connector 73">
              <a:extLst>
                <a:ext uri="{FF2B5EF4-FFF2-40B4-BE49-F238E27FC236}">
                  <a16:creationId xmlns:a16="http://schemas.microsoft.com/office/drawing/2014/main" id="{D2F74245-29A1-4E2F-8651-4FBF8E8DBC07}"/>
                </a:ext>
              </a:extLst>
            </p:cNvPr>
            <p:cNvCxnSpPr>
              <a:cxnSpLocks/>
            </p:cNvCxnSpPr>
            <p:nvPr/>
          </p:nvCxnSpPr>
          <p:spPr bwMode="ltGray">
            <a:xfrm>
              <a:off x="512590" y="3115737"/>
              <a:ext cx="182033" cy="182033"/>
            </a:xfrm>
            <a:prstGeom prst="line">
              <a:avLst/>
            </a:prstGeom>
            <a:ln w="12700" cap="rnd">
              <a:solidFill>
                <a:schemeClr val="bg1"/>
              </a:solidFill>
            </a:ln>
          </p:spPr>
        </p:cxnSp>
        <p:cxnSp>
          <p:nvCxnSpPr>
            <p:cNvPr id="75" name="Straight Connector 74">
              <a:extLst>
                <a:ext uri="{FF2B5EF4-FFF2-40B4-BE49-F238E27FC236}">
                  <a16:creationId xmlns:a16="http://schemas.microsoft.com/office/drawing/2014/main" id="{C26193D2-8596-4A1B-A822-B70037351992}"/>
                </a:ext>
              </a:extLst>
            </p:cNvPr>
            <p:cNvCxnSpPr>
              <a:cxnSpLocks/>
            </p:cNvCxnSpPr>
            <p:nvPr/>
          </p:nvCxnSpPr>
          <p:spPr bwMode="ltGray">
            <a:xfrm>
              <a:off x="512590" y="3361271"/>
              <a:ext cx="182033" cy="182033"/>
            </a:xfrm>
            <a:prstGeom prst="line">
              <a:avLst/>
            </a:prstGeom>
            <a:ln w="12700" cap="rnd">
              <a:solidFill>
                <a:schemeClr val="bg1"/>
              </a:solidFill>
            </a:ln>
          </p:spPr>
        </p:cxnSp>
        <p:cxnSp>
          <p:nvCxnSpPr>
            <p:cNvPr id="76" name="Straight Connector 75">
              <a:extLst>
                <a:ext uri="{FF2B5EF4-FFF2-40B4-BE49-F238E27FC236}">
                  <a16:creationId xmlns:a16="http://schemas.microsoft.com/office/drawing/2014/main" id="{4007602F-5870-4CCD-BD43-03E78B77E396}"/>
                </a:ext>
              </a:extLst>
            </p:cNvPr>
            <p:cNvCxnSpPr>
              <a:cxnSpLocks/>
            </p:cNvCxnSpPr>
            <p:nvPr/>
          </p:nvCxnSpPr>
          <p:spPr bwMode="ltGray">
            <a:xfrm>
              <a:off x="512590" y="3606805"/>
              <a:ext cx="182033" cy="182033"/>
            </a:xfrm>
            <a:prstGeom prst="line">
              <a:avLst/>
            </a:prstGeom>
            <a:ln w="12700" cap="rnd">
              <a:solidFill>
                <a:schemeClr val="bg1"/>
              </a:solidFill>
            </a:ln>
          </p:spPr>
        </p:cxnSp>
        <p:cxnSp>
          <p:nvCxnSpPr>
            <p:cNvPr id="77" name="Straight Connector 76">
              <a:extLst>
                <a:ext uri="{FF2B5EF4-FFF2-40B4-BE49-F238E27FC236}">
                  <a16:creationId xmlns:a16="http://schemas.microsoft.com/office/drawing/2014/main" id="{252B8404-FB1D-431F-AD2F-ACE605812230}"/>
                </a:ext>
              </a:extLst>
            </p:cNvPr>
            <p:cNvCxnSpPr>
              <a:cxnSpLocks/>
            </p:cNvCxnSpPr>
            <p:nvPr/>
          </p:nvCxnSpPr>
          <p:spPr bwMode="ltGray">
            <a:xfrm>
              <a:off x="512590" y="3852339"/>
              <a:ext cx="182033" cy="182033"/>
            </a:xfrm>
            <a:prstGeom prst="line">
              <a:avLst/>
            </a:prstGeom>
            <a:ln w="12700" cap="rnd">
              <a:solidFill>
                <a:schemeClr val="bg1"/>
              </a:solidFill>
            </a:ln>
          </p:spPr>
        </p:cxnSp>
        <p:cxnSp>
          <p:nvCxnSpPr>
            <p:cNvPr id="78" name="Straight Connector 77">
              <a:extLst>
                <a:ext uri="{FF2B5EF4-FFF2-40B4-BE49-F238E27FC236}">
                  <a16:creationId xmlns:a16="http://schemas.microsoft.com/office/drawing/2014/main" id="{7CE5E771-50CA-48F2-A157-193ED7D1280E}"/>
                </a:ext>
              </a:extLst>
            </p:cNvPr>
            <p:cNvCxnSpPr>
              <a:cxnSpLocks/>
            </p:cNvCxnSpPr>
            <p:nvPr/>
          </p:nvCxnSpPr>
          <p:spPr bwMode="ltGray">
            <a:xfrm>
              <a:off x="512590" y="4097873"/>
              <a:ext cx="182033" cy="182033"/>
            </a:xfrm>
            <a:prstGeom prst="line">
              <a:avLst/>
            </a:prstGeom>
            <a:ln w="12700" cap="rnd">
              <a:solidFill>
                <a:schemeClr val="bg1"/>
              </a:solidFill>
            </a:ln>
          </p:spPr>
        </p:cxnSp>
      </p:grpSp>
      <p:pic>
        <p:nvPicPr>
          <p:cNvPr id="24" name="Graphic 23">
            <a:extLst>
              <a:ext uri="{FF2B5EF4-FFF2-40B4-BE49-F238E27FC236}">
                <a16:creationId xmlns:a16="http://schemas.microsoft.com/office/drawing/2014/main" id="{729F8298-97FB-4C1A-B38E-091B4589C6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6" name="Picture 25" descr="A screen shot of a computer&#10;&#10;Description automatically generated">
            <a:extLst>
              <a:ext uri="{FF2B5EF4-FFF2-40B4-BE49-F238E27FC236}">
                <a16:creationId xmlns:a16="http://schemas.microsoft.com/office/drawing/2014/main" id="{61C3B974-496F-424F-8E2C-9909D40B0697}"/>
              </a:ext>
            </a:extLst>
          </p:cNvPr>
          <p:cNvPicPr>
            <a:picLocks noChangeAspect="1"/>
          </p:cNvPicPr>
          <p:nvPr/>
        </p:nvPicPr>
        <p:blipFill rotWithShape="1">
          <a:blip r:embed="rId4">
            <a:extLst>
              <a:ext uri="{28A0092B-C50C-407E-A947-70E740481C1C}">
                <a14:useLocalDpi xmlns:a14="http://schemas.microsoft.com/office/drawing/2010/main" val="0"/>
              </a:ext>
            </a:extLst>
          </a:blip>
          <a:srcRect r="1311"/>
          <a:stretch/>
        </p:blipFill>
        <p:spPr>
          <a:xfrm>
            <a:off x="3835400" y="716597"/>
            <a:ext cx="8356326" cy="5077585"/>
          </a:xfrm>
          <a:prstGeom prst="rect">
            <a:avLst/>
          </a:prstGeom>
        </p:spPr>
      </p:pic>
      <p:sp>
        <p:nvSpPr>
          <p:cNvPr id="22" name="Rectangle 21">
            <a:extLst>
              <a:ext uri="{FF2B5EF4-FFF2-40B4-BE49-F238E27FC236}">
                <a16:creationId xmlns:a16="http://schemas.microsoft.com/office/drawing/2014/main" id="{EB872B65-81FF-F84A-A14A-1322A5256602}"/>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64280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macOS Desktop Only">
    <p:bg>
      <p:bgPr>
        <a:solidFill>
          <a:schemeClr val="bg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1253DD76-070D-4987-AD0C-91CA6092C254}"/>
              </a:ext>
            </a:extLst>
          </p:cNvPr>
          <p:cNvPicPr>
            <a:picLocks noChangeAspect="1"/>
          </p:cNvPicPr>
          <p:nvPr/>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2" name="Freeform: Shape 41">
            <a:extLst>
              <a:ext uri="{FF2B5EF4-FFF2-40B4-BE49-F238E27FC236}">
                <a16:creationId xmlns:a16="http://schemas.microsoft.com/office/drawing/2014/main" id="{41EA82E0-2191-4E99-9368-D716059674C5}"/>
              </a:ext>
            </a:extLst>
          </p:cNvPr>
          <p:cNvSpPr/>
          <p:nvPr/>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30" name="Graphic 29">
            <a:extLst>
              <a:ext uri="{FF2B5EF4-FFF2-40B4-BE49-F238E27FC236}">
                <a16:creationId xmlns:a16="http://schemas.microsoft.com/office/drawing/2014/main" id="{9329F426-76B9-49B9-BC67-C4E71BE641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38" name="Freeform: Shape 37">
            <a:extLst>
              <a:ext uri="{FF2B5EF4-FFF2-40B4-BE49-F238E27FC236}">
                <a16:creationId xmlns:a16="http://schemas.microsoft.com/office/drawing/2014/main" id="{3F686FC2-6779-4207-AE0A-3C8A178CA0B7}"/>
              </a:ext>
            </a:extLst>
          </p:cNvPr>
          <p:cNvSpPr/>
          <p:nvPr/>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60" name="Group 59">
            <a:extLst>
              <a:ext uri="{FF2B5EF4-FFF2-40B4-BE49-F238E27FC236}">
                <a16:creationId xmlns:a16="http://schemas.microsoft.com/office/drawing/2014/main" id="{E3DE1A9A-2721-4766-AEE6-E2E21B23CEC7}"/>
              </a:ext>
            </a:extLst>
          </p:cNvPr>
          <p:cNvGrpSpPr/>
          <p:nvPr/>
        </p:nvGrpSpPr>
        <p:grpSpPr bwMode="ltGray">
          <a:xfrm>
            <a:off x="872699" y="6560004"/>
            <a:ext cx="1460636" cy="312557"/>
            <a:chOff x="7938716" y="6332538"/>
            <a:chExt cx="2523626" cy="540023"/>
          </a:xfrm>
        </p:grpSpPr>
        <p:cxnSp>
          <p:nvCxnSpPr>
            <p:cNvPr id="62" name="Straight Connector 61">
              <a:extLst>
                <a:ext uri="{FF2B5EF4-FFF2-40B4-BE49-F238E27FC236}">
                  <a16:creationId xmlns:a16="http://schemas.microsoft.com/office/drawing/2014/main" id="{8098FF6A-80E1-4F34-9780-513506E1A069}"/>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63" name="Straight Connector 62">
              <a:extLst>
                <a:ext uri="{FF2B5EF4-FFF2-40B4-BE49-F238E27FC236}">
                  <a16:creationId xmlns:a16="http://schemas.microsoft.com/office/drawing/2014/main" id="{ED3B4DC1-C00D-4FEF-9320-C76E232B73BF}"/>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398B8AA2-EAA9-4E7F-B0BD-DC604402555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473C3E57-190E-4842-B862-29FC20B97A26}"/>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ED9E649A-DF9F-41CD-B9A0-748FB22E88C3}"/>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CDE1F806-C4F6-442F-A508-3D35A32D0AA9}"/>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97CFC87A-8DF7-4EF8-97B7-AD138D55D3E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grpSp>
        <p:nvGrpSpPr>
          <p:cNvPr id="2" name="Group 1">
            <a:extLst>
              <a:ext uri="{FF2B5EF4-FFF2-40B4-BE49-F238E27FC236}">
                <a16:creationId xmlns:a16="http://schemas.microsoft.com/office/drawing/2014/main" id="{EFAE2696-20CA-4387-ADBB-CCAC35F8D233}"/>
              </a:ext>
            </a:extLst>
          </p:cNvPr>
          <p:cNvGrpSpPr/>
          <p:nvPr/>
        </p:nvGrpSpPr>
        <p:grpSpPr>
          <a:xfrm>
            <a:off x="1682750" y="774237"/>
            <a:ext cx="8826500" cy="6083763"/>
            <a:chOff x="1682750" y="774237"/>
            <a:chExt cx="8826500" cy="6083763"/>
          </a:xfrm>
        </p:grpSpPr>
        <p:sp>
          <p:nvSpPr>
            <p:cNvPr id="76" name="Rectangle 75">
              <a:extLst>
                <a:ext uri="{FF2B5EF4-FFF2-40B4-BE49-F238E27FC236}">
                  <a16:creationId xmlns:a16="http://schemas.microsoft.com/office/drawing/2014/main" id="{AA4CFB93-EDFC-42A1-AABA-5EF02C1DA059}"/>
                </a:ext>
              </a:extLst>
            </p:cNvPr>
            <p:cNvSpPr/>
            <p:nvPr/>
          </p:nvSpPr>
          <p:spPr>
            <a:xfrm>
              <a:off x="1875272"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32" name="Content Placeholder 5">
              <a:extLst>
                <a:ext uri="{FF2B5EF4-FFF2-40B4-BE49-F238E27FC236}">
                  <a16:creationId xmlns:a16="http://schemas.microsoft.com/office/drawing/2014/main" id="{0F20AD01-A6F3-4AA5-9AC8-1BEE7EAAC44A}"/>
                </a:ext>
              </a:extLst>
            </p:cNvPr>
            <p:cNvPicPr>
              <a:picLocks noChangeAspect="1"/>
            </p:cNvPicPr>
            <p:nvPr/>
          </p:nvPicPr>
          <p:blipFill rotWithShape="1">
            <a:blip r:embed="rId5">
              <a:extLst>
                <a:ext uri="{28A0092B-C50C-407E-A947-70E740481C1C}">
                  <a14:useLocalDpi xmlns:a14="http://schemas.microsoft.com/office/drawing/2010/main" val="0"/>
                </a:ext>
              </a:extLst>
            </a:blip>
            <a:srcRect b="9677"/>
            <a:stretch/>
          </p:blipFill>
          <p:spPr>
            <a:xfrm>
              <a:off x="1682750" y="774237"/>
              <a:ext cx="8826500" cy="6083763"/>
            </a:xfrm>
            <a:prstGeom prst="rect">
              <a:avLst/>
            </a:prstGeom>
          </p:spPr>
        </p:pic>
      </p:grpSp>
      <p:sp>
        <p:nvSpPr>
          <p:cNvPr id="34" name="Picture Placeholder 62">
            <a:extLst>
              <a:ext uri="{FF2B5EF4-FFF2-40B4-BE49-F238E27FC236}">
                <a16:creationId xmlns:a16="http://schemas.microsoft.com/office/drawing/2014/main" id="{5A57DB8E-2557-419A-956E-5AB1CBA2F73D}"/>
              </a:ext>
            </a:extLst>
          </p:cNvPr>
          <p:cNvSpPr>
            <a:spLocks noGrp="1"/>
          </p:cNvSpPr>
          <p:nvPr>
            <p:ph type="pic" sz="quarter" idx="14" hasCustomPrompt="1"/>
          </p:nvPr>
        </p:nvSpPr>
        <p:spPr bwMode="ltGray">
          <a:xfrm>
            <a:off x="2038351" y="1132417"/>
            <a:ext cx="8125882" cy="4586288"/>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8" name="Rectangle 17">
            <a:extLst>
              <a:ext uri="{FF2B5EF4-FFF2-40B4-BE49-F238E27FC236}">
                <a16:creationId xmlns:a16="http://schemas.microsoft.com/office/drawing/2014/main" id="{52BB4B5C-0739-1A48-A61B-61DDCF3F501B}"/>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031843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PC Desktop Only">
    <p:bg>
      <p:bgPr>
        <a:solidFill>
          <a:schemeClr val="bg1"/>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8740CA57-5040-4834-A7F1-233FF24C8464}"/>
              </a:ext>
            </a:extLst>
          </p:cNvPr>
          <p:cNvPicPr>
            <a:picLocks noChangeAspect="1"/>
          </p:cNvPicPr>
          <p:nvPr/>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1" name="Freeform: Shape 40">
            <a:extLst>
              <a:ext uri="{FF2B5EF4-FFF2-40B4-BE49-F238E27FC236}">
                <a16:creationId xmlns:a16="http://schemas.microsoft.com/office/drawing/2014/main" id="{E0AC8022-F11F-4013-A70A-7B4EBC38FA16}"/>
              </a:ext>
            </a:extLst>
          </p:cNvPr>
          <p:cNvSpPr/>
          <p:nvPr/>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42" name="Graphic 41">
            <a:extLst>
              <a:ext uri="{FF2B5EF4-FFF2-40B4-BE49-F238E27FC236}">
                <a16:creationId xmlns:a16="http://schemas.microsoft.com/office/drawing/2014/main" id="{35BB36C1-7C7A-4CB1-AE4B-A0C571F326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43" name="Freeform: Shape 42">
            <a:extLst>
              <a:ext uri="{FF2B5EF4-FFF2-40B4-BE49-F238E27FC236}">
                <a16:creationId xmlns:a16="http://schemas.microsoft.com/office/drawing/2014/main" id="{FBE1AC6D-ACF1-457C-A6D0-A3A9CBE4AE30}"/>
              </a:ext>
            </a:extLst>
          </p:cNvPr>
          <p:cNvSpPr/>
          <p:nvPr/>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44" name="Group 43">
            <a:extLst>
              <a:ext uri="{FF2B5EF4-FFF2-40B4-BE49-F238E27FC236}">
                <a16:creationId xmlns:a16="http://schemas.microsoft.com/office/drawing/2014/main" id="{9085E5DF-03F9-438B-A82A-CD036FD1BC73}"/>
              </a:ext>
            </a:extLst>
          </p:cNvPr>
          <p:cNvGrpSpPr/>
          <p:nvPr/>
        </p:nvGrpSpPr>
        <p:grpSpPr bwMode="ltGray">
          <a:xfrm>
            <a:off x="872699" y="6560004"/>
            <a:ext cx="1460636" cy="312557"/>
            <a:chOff x="7938716" y="6332538"/>
            <a:chExt cx="2523626" cy="540023"/>
          </a:xfrm>
        </p:grpSpPr>
        <p:cxnSp>
          <p:nvCxnSpPr>
            <p:cNvPr id="45" name="Straight Connector 44">
              <a:extLst>
                <a:ext uri="{FF2B5EF4-FFF2-40B4-BE49-F238E27FC236}">
                  <a16:creationId xmlns:a16="http://schemas.microsoft.com/office/drawing/2014/main" id="{FCCD2484-9520-4F25-8510-C29118D68A7A}"/>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46" name="Straight Connector 45">
              <a:extLst>
                <a:ext uri="{FF2B5EF4-FFF2-40B4-BE49-F238E27FC236}">
                  <a16:creationId xmlns:a16="http://schemas.microsoft.com/office/drawing/2014/main" id="{7EEBBD16-EC20-48D7-A806-E1DBF9D56A25}"/>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47" name="Straight Connector 46">
              <a:extLst>
                <a:ext uri="{FF2B5EF4-FFF2-40B4-BE49-F238E27FC236}">
                  <a16:creationId xmlns:a16="http://schemas.microsoft.com/office/drawing/2014/main" id="{4BBD0E55-7B43-4AA6-96EB-3B077F26C42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48" name="Straight Connector 47">
              <a:extLst>
                <a:ext uri="{FF2B5EF4-FFF2-40B4-BE49-F238E27FC236}">
                  <a16:creationId xmlns:a16="http://schemas.microsoft.com/office/drawing/2014/main" id="{6B678C62-D7F3-4929-BFC5-D21E0C9F46E7}"/>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6E4813D3-B02C-484E-9FF7-5F4D1B199A32}"/>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79AA50E4-A39B-4F85-BD4C-C6D8CDC28BB4}"/>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35E17B72-25CF-4619-9776-B5CD39AE2D2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sp>
        <p:nvSpPr>
          <p:cNvPr id="76" name="Rectangle 75">
            <a:extLst>
              <a:ext uri="{FF2B5EF4-FFF2-40B4-BE49-F238E27FC236}">
                <a16:creationId xmlns:a16="http://schemas.microsoft.com/office/drawing/2014/main" id="{AA4CFB93-EDFC-42A1-AABA-5EF02C1DA059}"/>
              </a:ext>
            </a:extLst>
          </p:cNvPr>
          <p:cNvSpPr/>
          <p:nvPr/>
        </p:nvSpPr>
        <p:spPr>
          <a:xfrm>
            <a:off x="1905000"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40" name="Picture 39">
            <a:extLst>
              <a:ext uri="{FF2B5EF4-FFF2-40B4-BE49-F238E27FC236}">
                <a16:creationId xmlns:a16="http://schemas.microsoft.com/office/drawing/2014/main" id="{5FDB73E3-0C09-4934-A321-4EDC642A4ACA}"/>
              </a:ext>
            </a:extLst>
          </p:cNvPr>
          <p:cNvPicPr>
            <a:picLocks noChangeAspect="1"/>
          </p:cNvPicPr>
          <p:nvPr/>
        </p:nvPicPr>
        <p:blipFill rotWithShape="1">
          <a:blip r:embed="rId5"/>
          <a:srcRect b="13974"/>
          <a:stretch/>
        </p:blipFill>
        <p:spPr>
          <a:xfrm>
            <a:off x="1676400" y="770301"/>
            <a:ext cx="8839200" cy="6087699"/>
          </a:xfrm>
          <a:prstGeom prst="rect">
            <a:avLst/>
          </a:prstGeom>
        </p:spPr>
      </p:pic>
      <p:sp>
        <p:nvSpPr>
          <p:cNvPr id="80" name="Picture Placeholder 62">
            <a:extLst>
              <a:ext uri="{FF2B5EF4-FFF2-40B4-BE49-F238E27FC236}">
                <a16:creationId xmlns:a16="http://schemas.microsoft.com/office/drawing/2014/main" id="{CDFD7D4B-8CD7-4444-8C99-62715D07D0E2}"/>
              </a:ext>
            </a:extLst>
          </p:cNvPr>
          <p:cNvSpPr>
            <a:spLocks noGrp="1"/>
          </p:cNvSpPr>
          <p:nvPr>
            <p:ph type="pic" sz="quarter" idx="14" hasCustomPrompt="1"/>
          </p:nvPr>
        </p:nvSpPr>
        <p:spPr bwMode="ltGray">
          <a:xfrm>
            <a:off x="1943629" y="1059873"/>
            <a:ext cx="8304743" cy="4663594"/>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7" name="Rectangle 16">
            <a:extLst>
              <a:ext uri="{FF2B5EF4-FFF2-40B4-BE49-F238E27FC236}">
                <a16:creationId xmlns:a16="http://schemas.microsoft.com/office/drawing/2014/main" id="{79859552-4093-DD41-A9E5-21BD0D57D9F4}"/>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4270189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bg bwMode="ltGray">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1E79-E5C3-45B7-B8A8-44379F1FFA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92B28C-EF0C-470D-83F4-B97C0A1392A4}"/>
              </a:ext>
            </a:extLst>
          </p:cNvPr>
          <p:cNvSpPr>
            <a:spLocks noGrp="1"/>
          </p:cNvSpPr>
          <p:nvPr>
            <p:ph idx="1"/>
          </p:nvPr>
        </p:nvSpPr>
        <p:spPr>
          <a:xfrm>
            <a:off x="685800" y="2368296"/>
            <a:ext cx="10817352"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a:extLst>
              <a:ext uri="{FF2B5EF4-FFF2-40B4-BE49-F238E27FC236}">
                <a16:creationId xmlns:a16="http://schemas.microsoft.com/office/drawing/2014/main" id="{9995DAD6-A2B0-4D82-8AB9-841C98968AF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328322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8" name="Picture Placeholder 17">
            <a:extLst>
              <a:ext uri="{FF2B5EF4-FFF2-40B4-BE49-F238E27FC236}">
                <a16:creationId xmlns:a16="http://schemas.microsoft.com/office/drawing/2014/main" id="{AA9A1606-3BBF-4934-A866-39887A1592B9}"/>
              </a:ext>
            </a:extLst>
          </p:cNvPr>
          <p:cNvSpPr>
            <a:spLocks noGrp="1" noChangeAspect="1"/>
          </p:cNvSpPr>
          <p:nvPr>
            <p:ph type="pic" sz="quarter" idx="17" hasCustomPrompt="1"/>
          </p:nvPr>
        </p:nvSpPr>
        <p:spPr>
          <a:xfrm>
            <a:off x="18343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09" name="Picture Placeholder 17">
            <a:extLst>
              <a:ext uri="{FF2B5EF4-FFF2-40B4-BE49-F238E27FC236}">
                <a16:creationId xmlns:a16="http://schemas.microsoft.com/office/drawing/2014/main" id="{39846354-ABAE-4593-81D2-A98C11A1E202}"/>
              </a:ext>
            </a:extLst>
          </p:cNvPr>
          <p:cNvSpPr>
            <a:spLocks noGrp="1" noChangeAspect="1"/>
          </p:cNvSpPr>
          <p:nvPr>
            <p:ph type="pic" sz="quarter" idx="18" hasCustomPrompt="1"/>
          </p:nvPr>
        </p:nvSpPr>
        <p:spPr>
          <a:xfrm>
            <a:off x="56697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10" name="Picture Placeholder 17">
            <a:extLst>
              <a:ext uri="{FF2B5EF4-FFF2-40B4-BE49-F238E27FC236}">
                <a16:creationId xmlns:a16="http://schemas.microsoft.com/office/drawing/2014/main" id="{DE23C4D1-FB16-405A-B585-860C1B7CDAA9}"/>
              </a:ext>
            </a:extLst>
          </p:cNvPr>
          <p:cNvSpPr>
            <a:spLocks noGrp="1" noChangeAspect="1"/>
          </p:cNvSpPr>
          <p:nvPr>
            <p:ph type="pic" sz="quarter" idx="19" hasCustomPrompt="1"/>
          </p:nvPr>
        </p:nvSpPr>
        <p:spPr>
          <a:xfrm>
            <a:off x="9505163"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4" name="Text Placeholder 3">
            <a:extLst>
              <a:ext uri="{FF2B5EF4-FFF2-40B4-BE49-F238E27FC236}">
                <a16:creationId xmlns:a16="http://schemas.microsoft.com/office/drawing/2014/main" id="{88F34020-B4B2-4F00-9AEB-BD9D4EF9652D}"/>
              </a:ext>
            </a:extLst>
          </p:cNvPr>
          <p:cNvSpPr>
            <a:spLocks noGrp="1"/>
          </p:cNvSpPr>
          <p:nvPr>
            <p:ph type="body" sz="half" idx="2" hasCustomPrompt="1"/>
          </p:nvPr>
        </p:nvSpPr>
        <p:spPr>
          <a:xfrm>
            <a:off x="909320" y="5352261"/>
            <a:ext cx="270256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5" name="Text Placeholder 3">
            <a:extLst>
              <a:ext uri="{FF2B5EF4-FFF2-40B4-BE49-F238E27FC236}">
                <a16:creationId xmlns:a16="http://schemas.microsoft.com/office/drawing/2014/main" id="{8D11B652-4D9A-40C3-BBD0-DDC8AD6D02A8}"/>
              </a:ext>
            </a:extLst>
          </p:cNvPr>
          <p:cNvSpPr>
            <a:spLocks noGrp="1"/>
          </p:cNvSpPr>
          <p:nvPr>
            <p:ph type="body" sz="half" idx="14" hasCustomPrompt="1"/>
          </p:nvPr>
        </p:nvSpPr>
        <p:spPr>
          <a:xfrm>
            <a:off x="4744721"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6" name="Text Placeholder 3">
            <a:extLst>
              <a:ext uri="{FF2B5EF4-FFF2-40B4-BE49-F238E27FC236}">
                <a16:creationId xmlns:a16="http://schemas.microsoft.com/office/drawing/2014/main" id="{84E4269D-AA57-4666-A115-6F4E849A9DA7}"/>
              </a:ext>
            </a:extLst>
          </p:cNvPr>
          <p:cNvSpPr>
            <a:spLocks noGrp="1"/>
          </p:cNvSpPr>
          <p:nvPr>
            <p:ph type="body" sz="half" idx="15" hasCustomPrompt="1"/>
          </p:nvPr>
        </p:nvSpPr>
        <p:spPr>
          <a:xfrm>
            <a:off x="8580120"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7" name="Text Placeholder 3">
            <a:extLst>
              <a:ext uri="{FF2B5EF4-FFF2-40B4-BE49-F238E27FC236}">
                <a16:creationId xmlns:a16="http://schemas.microsoft.com/office/drawing/2014/main" id="{C300ABDE-36DC-4BEE-BB9C-60E2F773EA6C}"/>
              </a:ext>
            </a:extLst>
          </p:cNvPr>
          <p:cNvSpPr>
            <a:spLocks noGrp="1"/>
          </p:cNvSpPr>
          <p:nvPr>
            <p:ph type="body" sz="half" idx="16" hasCustomPrompt="1"/>
          </p:nvPr>
        </p:nvSpPr>
        <p:spPr>
          <a:xfrm>
            <a:off x="909320"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8" name="Text Placeholder 3">
            <a:extLst>
              <a:ext uri="{FF2B5EF4-FFF2-40B4-BE49-F238E27FC236}">
                <a16:creationId xmlns:a16="http://schemas.microsoft.com/office/drawing/2014/main" id="{2EC6930F-0A1E-4B25-8E37-7BC7B814C66B}"/>
              </a:ext>
            </a:extLst>
          </p:cNvPr>
          <p:cNvSpPr>
            <a:spLocks noGrp="1"/>
          </p:cNvSpPr>
          <p:nvPr>
            <p:ph type="body" sz="half" idx="20" hasCustomPrompt="1"/>
          </p:nvPr>
        </p:nvSpPr>
        <p:spPr>
          <a:xfrm>
            <a:off x="4744719"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9" name="Text Placeholder 3">
            <a:extLst>
              <a:ext uri="{FF2B5EF4-FFF2-40B4-BE49-F238E27FC236}">
                <a16:creationId xmlns:a16="http://schemas.microsoft.com/office/drawing/2014/main" id="{1647FB5B-8A31-4C47-9952-18A2C508D7FD}"/>
              </a:ext>
            </a:extLst>
          </p:cNvPr>
          <p:cNvSpPr>
            <a:spLocks noGrp="1"/>
          </p:cNvSpPr>
          <p:nvPr>
            <p:ph type="body" sz="half" idx="21" hasCustomPrompt="1"/>
          </p:nvPr>
        </p:nvSpPr>
        <p:spPr>
          <a:xfrm>
            <a:off x="8580118"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33" name="Circle: Hollow 32">
            <a:extLst>
              <a:ext uri="{FF2B5EF4-FFF2-40B4-BE49-F238E27FC236}">
                <a16:creationId xmlns:a16="http://schemas.microsoft.com/office/drawing/2014/main" id="{4BE64142-B90F-47F1-8BAA-03EF8C62A658}"/>
              </a:ext>
            </a:extLst>
          </p:cNvPr>
          <p:cNvSpPr/>
          <p:nvPr/>
        </p:nvSpPr>
        <p:spPr bwMode="ltGray">
          <a:xfrm>
            <a:off x="1357376"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4" name="Circle: Hollow 33">
            <a:extLst>
              <a:ext uri="{FF2B5EF4-FFF2-40B4-BE49-F238E27FC236}">
                <a16:creationId xmlns:a16="http://schemas.microsoft.com/office/drawing/2014/main" id="{ABAF950F-9D9F-4B2D-A46D-F6BC74E1ABD5}"/>
              </a:ext>
            </a:extLst>
          </p:cNvPr>
          <p:cNvSpPr/>
          <p:nvPr/>
        </p:nvSpPr>
        <p:spPr bwMode="ltGray">
          <a:xfrm>
            <a:off x="5192776"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5" name="Circle: Hollow 34">
            <a:extLst>
              <a:ext uri="{FF2B5EF4-FFF2-40B4-BE49-F238E27FC236}">
                <a16:creationId xmlns:a16="http://schemas.microsoft.com/office/drawing/2014/main" id="{E18B2375-1C40-4716-9D48-80820613580D}"/>
              </a:ext>
            </a:extLst>
          </p:cNvPr>
          <p:cNvSpPr/>
          <p:nvPr/>
        </p:nvSpPr>
        <p:spPr bwMode="ltGray">
          <a:xfrm>
            <a:off x="9028176"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1" name="Text Placeholder 2">
            <a:extLst>
              <a:ext uri="{FF2B5EF4-FFF2-40B4-BE49-F238E27FC236}">
                <a16:creationId xmlns:a16="http://schemas.microsoft.com/office/drawing/2014/main" id="{5467C4A7-A9AE-48C0-95C3-464CBA8ADC6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22934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04" name="Circle: Hollow 103">
            <a:extLst>
              <a:ext uri="{FF2B5EF4-FFF2-40B4-BE49-F238E27FC236}">
                <a16:creationId xmlns:a16="http://schemas.microsoft.com/office/drawing/2014/main" id="{E4D425BB-BEA3-4BE6-A321-5059FDEC4A3E}"/>
              </a:ext>
            </a:extLst>
          </p:cNvPr>
          <p:cNvSpPr/>
          <p:nvPr/>
        </p:nvSpPr>
        <p:spPr bwMode="ltGray">
          <a:xfrm>
            <a:off x="877951"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7" name="Circle: Hollow 106">
            <a:extLst>
              <a:ext uri="{FF2B5EF4-FFF2-40B4-BE49-F238E27FC236}">
                <a16:creationId xmlns:a16="http://schemas.microsoft.com/office/drawing/2014/main" id="{CB0692FA-013F-46BE-A689-D7D169EF9498}"/>
              </a:ext>
            </a:extLst>
          </p:cNvPr>
          <p:cNvSpPr/>
          <p:nvPr/>
        </p:nvSpPr>
        <p:spPr bwMode="ltGray">
          <a:xfrm>
            <a:off x="3730751"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0" name="Circle: Hollow 109">
            <a:extLst>
              <a:ext uri="{FF2B5EF4-FFF2-40B4-BE49-F238E27FC236}">
                <a16:creationId xmlns:a16="http://schemas.microsoft.com/office/drawing/2014/main" id="{5E41A512-D45E-423F-86EC-547C320CA3AA}"/>
              </a:ext>
            </a:extLst>
          </p:cNvPr>
          <p:cNvSpPr/>
          <p:nvPr/>
        </p:nvSpPr>
        <p:spPr bwMode="ltGray">
          <a:xfrm>
            <a:off x="6607302"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3" name="Circle: Hollow 112">
            <a:extLst>
              <a:ext uri="{FF2B5EF4-FFF2-40B4-BE49-F238E27FC236}">
                <a16:creationId xmlns:a16="http://schemas.microsoft.com/office/drawing/2014/main" id="{D8D8EB4C-A570-4CFF-8762-D49C796B4E81}"/>
              </a:ext>
            </a:extLst>
          </p:cNvPr>
          <p:cNvSpPr/>
          <p:nvPr/>
        </p:nvSpPr>
        <p:spPr bwMode="ltGray">
          <a:xfrm>
            <a:off x="9483852" y="3303694"/>
            <a:ext cx="1806448" cy="1806448"/>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6" name="Text Placeholder 3">
            <a:extLst>
              <a:ext uri="{FF2B5EF4-FFF2-40B4-BE49-F238E27FC236}">
                <a16:creationId xmlns:a16="http://schemas.microsoft.com/office/drawing/2014/main" id="{9DC1DDFE-1C56-4F61-B9D5-7B11B63D8940}"/>
              </a:ext>
            </a:extLst>
          </p:cNvPr>
          <p:cNvSpPr>
            <a:spLocks noGrp="1"/>
          </p:cNvSpPr>
          <p:nvPr>
            <p:ph type="body" sz="half" idx="2" hasCustomPrompt="1"/>
          </p:nvPr>
        </p:nvSpPr>
        <p:spPr>
          <a:xfrm>
            <a:off x="685800" y="5352261"/>
            <a:ext cx="219075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1374D2A2-7A84-4C21-B8A3-1A73254996A9}"/>
              </a:ext>
            </a:extLst>
          </p:cNvPr>
          <p:cNvSpPr>
            <a:spLocks noGrp="1"/>
          </p:cNvSpPr>
          <p:nvPr>
            <p:ph type="body" sz="half" idx="14" hasCustomPrompt="1"/>
          </p:nvPr>
        </p:nvSpPr>
        <p:spPr>
          <a:xfrm>
            <a:off x="3562351"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8" name="Text Placeholder 3">
            <a:extLst>
              <a:ext uri="{FF2B5EF4-FFF2-40B4-BE49-F238E27FC236}">
                <a16:creationId xmlns:a16="http://schemas.microsoft.com/office/drawing/2014/main" id="{A3D647A0-941E-49F8-8623-F3E8FA52F1AF}"/>
              </a:ext>
            </a:extLst>
          </p:cNvPr>
          <p:cNvSpPr>
            <a:spLocks noGrp="1"/>
          </p:cNvSpPr>
          <p:nvPr>
            <p:ph type="body" sz="half" idx="15" hasCustomPrompt="1"/>
          </p:nvPr>
        </p:nvSpPr>
        <p:spPr>
          <a:xfrm>
            <a:off x="643890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9" name="Text Placeholder 3">
            <a:extLst>
              <a:ext uri="{FF2B5EF4-FFF2-40B4-BE49-F238E27FC236}">
                <a16:creationId xmlns:a16="http://schemas.microsoft.com/office/drawing/2014/main" id="{4D2CE1E5-AC02-4FC1-83EB-CB6871314406}"/>
              </a:ext>
            </a:extLst>
          </p:cNvPr>
          <p:cNvSpPr>
            <a:spLocks noGrp="1"/>
          </p:cNvSpPr>
          <p:nvPr>
            <p:ph type="body" sz="half" idx="16" hasCustomPrompt="1"/>
          </p:nvPr>
        </p:nvSpPr>
        <p:spPr>
          <a:xfrm>
            <a:off x="6858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0" name="Text Placeholder 3">
            <a:extLst>
              <a:ext uri="{FF2B5EF4-FFF2-40B4-BE49-F238E27FC236}">
                <a16:creationId xmlns:a16="http://schemas.microsoft.com/office/drawing/2014/main" id="{13D0BD23-BA70-4377-B934-067041BBDBE3}"/>
              </a:ext>
            </a:extLst>
          </p:cNvPr>
          <p:cNvSpPr>
            <a:spLocks noGrp="1"/>
          </p:cNvSpPr>
          <p:nvPr>
            <p:ph type="body" sz="half" idx="17" hasCustomPrompt="1"/>
          </p:nvPr>
        </p:nvSpPr>
        <p:spPr>
          <a:xfrm>
            <a:off x="35623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1" name="Text Placeholder 3">
            <a:extLst>
              <a:ext uri="{FF2B5EF4-FFF2-40B4-BE49-F238E27FC236}">
                <a16:creationId xmlns:a16="http://schemas.microsoft.com/office/drawing/2014/main" id="{199D1D8F-9712-43C5-BA98-5ED51592E3D5}"/>
              </a:ext>
            </a:extLst>
          </p:cNvPr>
          <p:cNvSpPr>
            <a:spLocks noGrp="1"/>
          </p:cNvSpPr>
          <p:nvPr>
            <p:ph type="body" sz="half" idx="18" hasCustomPrompt="1"/>
          </p:nvPr>
        </p:nvSpPr>
        <p:spPr>
          <a:xfrm>
            <a:off x="64389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2" name="Text Placeholder 3">
            <a:extLst>
              <a:ext uri="{FF2B5EF4-FFF2-40B4-BE49-F238E27FC236}">
                <a16:creationId xmlns:a16="http://schemas.microsoft.com/office/drawing/2014/main" id="{2928B1AE-3DD0-4A87-ABC3-44586857B0FE}"/>
              </a:ext>
            </a:extLst>
          </p:cNvPr>
          <p:cNvSpPr>
            <a:spLocks noGrp="1"/>
          </p:cNvSpPr>
          <p:nvPr>
            <p:ph type="body" sz="half" idx="19" hasCustomPrompt="1"/>
          </p:nvPr>
        </p:nvSpPr>
        <p:spPr>
          <a:xfrm>
            <a:off x="931545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23" name="Text Placeholder 3">
            <a:extLst>
              <a:ext uri="{FF2B5EF4-FFF2-40B4-BE49-F238E27FC236}">
                <a16:creationId xmlns:a16="http://schemas.microsoft.com/office/drawing/2014/main" id="{C5993C71-1F9F-4C0F-A345-0635094A279E}"/>
              </a:ext>
            </a:extLst>
          </p:cNvPr>
          <p:cNvSpPr>
            <a:spLocks noGrp="1"/>
          </p:cNvSpPr>
          <p:nvPr>
            <p:ph type="body" sz="half" idx="20" hasCustomPrompt="1"/>
          </p:nvPr>
        </p:nvSpPr>
        <p:spPr>
          <a:xfrm>
            <a:off x="93154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34" name="Picture Placeholder 17">
            <a:extLst>
              <a:ext uri="{FF2B5EF4-FFF2-40B4-BE49-F238E27FC236}">
                <a16:creationId xmlns:a16="http://schemas.microsoft.com/office/drawing/2014/main" id="{0DEC8E90-6C18-45A4-A09B-452E4D435FA2}"/>
              </a:ext>
            </a:extLst>
          </p:cNvPr>
          <p:cNvSpPr>
            <a:spLocks noGrp="1" noChangeAspect="1"/>
          </p:cNvSpPr>
          <p:nvPr>
            <p:ph type="pic" sz="quarter" idx="21" hasCustomPrompt="1"/>
          </p:nvPr>
        </p:nvSpPr>
        <p:spPr>
          <a:xfrm>
            <a:off x="13549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5" name="Picture Placeholder 17">
            <a:extLst>
              <a:ext uri="{FF2B5EF4-FFF2-40B4-BE49-F238E27FC236}">
                <a16:creationId xmlns:a16="http://schemas.microsoft.com/office/drawing/2014/main" id="{B526C294-4E4B-48B9-9B89-1662155E4861}"/>
              </a:ext>
            </a:extLst>
          </p:cNvPr>
          <p:cNvSpPr>
            <a:spLocks noGrp="1" noChangeAspect="1"/>
          </p:cNvSpPr>
          <p:nvPr>
            <p:ph type="pic" sz="quarter" idx="22" hasCustomPrompt="1"/>
          </p:nvPr>
        </p:nvSpPr>
        <p:spPr>
          <a:xfrm>
            <a:off x="42077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6" name="Picture Placeholder 17">
            <a:extLst>
              <a:ext uri="{FF2B5EF4-FFF2-40B4-BE49-F238E27FC236}">
                <a16:creationId xmlns:a16="http://schemas.microsoft.com/office/drawing/2014/main" id="{317DA5A7-C9CD-4E57-A99C-E3138CF67C4C}"/>
              </a:ext>
            </a:extLst>
          </p:cNvPr>
          <p:cNvSpPr>
            <a:spLocks noGrp="1" noChangeAspect="1"/>
          </p:cNvSpPr>
          <p:nvPr>
            <p:ph type="pic" sz="quarter" idx="23" hasCustomPrompt="1"/>
          </p:nvPr>
        </p:nvSpPr>
        <p:spPr>
          <a:xfrm>
            <a:off x="708429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7" name="Picture Placeholder 17">
            <a:extLst>
              <a:ext uri="{FF2B5EF4-FFF2-40B4-BE49-F238E27FC236}">
                <a16:creationId xmlns:a16="http://schemas.microsoft.com/office/drawing/2014/main" id="{EFA016FB-2972-4BBA-BC15-241FE75D79CD}"/>
              </a:ext>
            </a:extLst>
          </p:cNvPr>
          <p:cNvSpPr>
            <a:spLocks noGrp="1" noChangeAspect="1"/>
          </p:cNvSpPr>
          <p:nvPr>
            <p:ph type="pic" sz="quarter" idx="24" hasCustomPrompt="1"/>
          </p:nvPr>
        </p:nvSpPr>
        <p:spPr>
          <a:xfrm>
            <a:off x="996084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7" name="Text Placeholder 2">
            <a:extLst>
              <a:ext uri="{FF2B5EF4-FFF2-40B4-BE49-F238E27FC236}">
                <a16:creationId xmlns:a16="http://schemas.microsoft.com/office/drawing/2014/main" id="{B5A30497-EF49-41E0-9C0A-4832F5A351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2284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Icons">
    <p:spTree>
      <p:nvGrpSpPr>
        <p:cNvPr id="1" name=""/>
        <p:cNvGrpSpPr/>
        <p:nvPr/>
      </p:nvGrpSpPr>
      <p:grpSpPr>
        <a:xfrm>
          <a:off x="0" y="0"/>
          <a:ext cx="0" cy="0"/>
          <a:chOff x="0" y="0"/>
          <a:chExt cx="0" cy="0"/>
        </a:xfrm>
      </p:grpSpPr>
      <p:sp>
        <p:nvSpPr>
          <p:cNvPr id="12" name="Title 6">
            <a:extLst>
              <a:ext uri="{FF2B5EF4-FFF2-40B4-BE49-F238E27FC236}">
                <a16:creationId xmlns:a16="http://schemas.microsoft.com/office/drawing/2014/main" id="{7F5BB712-B3C5-4BA5-8614-846F6BB518D2}"/>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84" name="Circle: Hollow 83">
            <a:extLst>
              <a:ext uri="{FF2B5EF4-FFF2-40B4-BE49-F238E27FC236}">
                <a16:creationId xmlns:a16="http://schemas.microsoft.com/office/drawing/2014/main" id="{14F5B57B-43A0-4745-A733-05A791543E79}"/>
              </a:ext>
            </a:extLst>
          </p:cNvPr>
          <p:cNvSpPr/>
          <p:nvPr/>
        </p:nvSpPr>
        <p:spPr bwMode="ltGray">
          <a:xfrm>
            <a:off x="763390" y="3259890"/>
            <a:ext cx="1460261" cy="1460261"/>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87" name="Circle: Hollow 86">
            <a:extLst>
              <a:ext uri="{FF2B5EF4-FFF2-40B4-BE49-F238E27FC236}">
                <a16:creationId xmlns:a16="http://schemas.microsoft.com/office/drawing/2014/main" id="{0586841A-ADB4-4BF7-9383-C184137ADD31}"/>
              </a:ext>
            </a:extLst>
          </p:cNvPr>
          <p:cNvSpPr/>
          <p:nvPr/>
        </p:nvSpPr>
        <p:spPr bwMode="ltGray">
          <a:xfrm>
            <a:off x="3064630" y="3259890"/>
            <a:ext cx="1460261" cy="1460261"/>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0" name="Circle: Hollow 89">
            <a:extLst>
              <a:ext uri="{FF2B5EF4-FFF2-40B4-BE49-F238E27FC236}">
                <a16:creationId xmlns:a16="http://schemas.microsoft.com/office/drawing/2014/main" id="{F9BC439F-0FD6-4C14-8A36-E4F8FA301014}"/>
              </a:ext>
            </a:extLst>
          </p:cNvPr>
          <p:cNvSpPr/>
          <p:nvPr/>
        </p:nvSpPr>
        <p:spPr bwMode="ltGray">
          <a:xfrm>
            <a:off x="5357157" y="3259890"/>
            <a:ext cx="1477686" cy="1477686"/>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3" name="Circle: Hollow 92">
            <a:extLst>
              <a:ext uri="{FF2B5EF4-FFF2-40B4-BE49-F238E27FC236}">
                <a16:creationId xmlns:a16="http://schemas.microsoft.com/office/drawing/2014/main" id="{B1383934-C5D5-4D78-95DD-F12A16D746B1}"/>
              </a:ext>
            </a:extLst>
          </p:cNvPr>
          <p:cNvSpPr/>
          <p:nvPr/>
        </p:nvSpPr>
        <p:spPr bwMode="ltGray">
          <a:xfrm>
            <a:off x="7658397" y="3259890"/>
            <a:ext cx="1477686" cy="1477686"/>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6" name="Circle: Hollow 95">
            <a:extLst>
              <a:ext uri="{FF2B5EF4-FFF2-40B4-BE49-F238E27FC236}">
                <a16:creationId xmlns:a16="http://schemas.microsoft.com/office/drawing/2014/main" id="{9D3AD961-14C0-412A-8C5A-41E08C45D047}"/>
              </a:ext>
            </a:extLst>
          </p:cNvPr>
          <p:cNvSpPr/>
          <p:nvPr/>
        </p:nvSpPr>
        <p:spPr bwMode="ltGray">
          <a:xfrm>
            <a:off x="9959637" y="3259890"/>
            <a:ext cx="1477686" cy="1477686"/>
          </a:xfrm>
          <a:prstGeom prst="donut">
            <a:avLst>
              <a:gd name="adj" fmla="val 4877"/>
            </a:avLst>
          </a:prstGeom>
          <a:gradFill flip="none" rotWithShape="1">
            <a:gsLst>
              <a:gs pos="100000">
                <a:srgbClr val="006AAD"/>
              </a:gs>
              <a:gs pos="0">
                <a:srgbClr val="00ACD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8" name="Text Placeholder 3">
            <a:extLst>
              <a:ext uri="{FF2B5EF4-FFF2-40B4-BE49-F238E27FC236}">
                <a16:creationId xmlns:a16="http://schemas.microsoft.com/office/drawing/2014/main" id="{11671A09-4EF2-4A4D-B079-3BF41C0D77AE}"/>
              </a:ext>
            </a:extLst>
          </p:cNvPr>
          <p:cNvSpPr>
            <a:spLocks noGrp="1"/>
          </p:cNvSpPr>
          <p:nvPr>
            <p:ph type="body" sz="half" idx="2" hasCustomPrompt="1"/>
          </p:nvPr>
        </p:nvSpPr>
        <p:spPr>
          <a:xfrm>
            <a:off x="68580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09" name="Text Placeholder 3">
            <a:extLst>
              <a:ext uri="{FF2B5EF4-FFF2-40B4-BE49-F238E27FC236}">
                <a16:creationId xmlns:a16="http://schemas.microsoft.com/office/drawing/2014/main" id="{B400E2F8-C0B7-447E-A765-6CEC94D5D39E}"/>
              </a:ext>
            </a:extLst>
          </p:cNvPr>
          <p:cNvSpPr>
            <a:spLocks noGrp="1"/>
          </p:cNvSpPr>
          <p:nvPr>
            <p:ph type="body" sz="half" idx="16" hasCustomPrompt="1"/>
          </p:nvPr>
        </p:nvSpPr>
        <p:spPr>
          <a:xfrm>
            <a:off x="685800" y="2367177"/>
            <a:ext cx="1615440" cy="689420"/>
          </a:xfrm>
        </p:spPr>
        <p:txBody>
          <a:bodyPr anchor="b"/>
          <a:lstStyle>
            <a:lvl1pPr marL="0" indent="0" algn="ctr">
              <a:lnSpc>
                <a:spcPct val="80000"/>
              </a:lnSpc>
              <a:spcBef>
                <a:spcPts val="0"/>
              </a:spcBef>
              <a:spcAft>
                <a:spcPts val="0"/>
              </a:spcAft>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0" name="Text Placeholder 3">
            <a:extLst>
              <a:ext uri="{FF2B5EF4-FFF2-40B4-BE49-F238E27FC236}">
                <a16:creationId xmlns:a16="http://schemas.microsoft.com/office/drawing/2014/main" id="{4989E4A6-8EE3-4A49-843E-231F07B45E82}"/>
              </a:ext>
            </a:extLst>
          </p:cNvPr>
          <p:cNvSpPr>
            <a:spLocks noGrp="1"/>
          </p:cNvSpPr>
          <p:nvPr>
            <p:ph type="body" sz="half" idx="17" hasCustomPrompt="1"/>
          </p:nvPr>
        </p:nvSpPr>
        <p:spPr>
          <a:xfrm>
            <a:off x="298704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1" name="Text Placeholder 3">
            <a:extLst>
              <a:ext uri="{FF2B5EF4-FFF2-40B4-BE49-F238E27FC236}">
                <a16:creationId xmlns:a16="http://schemas.microsoft.com/office/drawing/2014/main" id="{36E9CE4C-0706-4CBD-B9AD-6924ABEC9EBC}"/>
              </a:ext>
            </a:extLst>
          </p:cNvPr>
          <p:cNvSpPr>
            <a:spLocks noGrp="1"/>
          </p:cNvSpPr>
          <p:nvPr>
            <p:ph type="body" sz="half" idx="18" hasCustomPrompt="1"/>
          </p:nvPr>
        </p:nvSpPr>
        <p:spPr>
          <a:xfrm>
            <a:off x="298704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2" name="Text Placeholder 3">
            <a:extLst>
              <a:ext uri="{FF2B5EF4-FFF2-40B4-BE49-F238E27FC236}">
                <a16:creationId xmlns:a16="http://schemas.microsoft.com/office/drawing/2014/main" id="{750E89A0-C13A-4272-A593-AD5D6BE03042}"/>
              </a:ext>
            </a:extLst>
          </p:cNvPr>
          <p:cNvSpPr>
            <a:spLocks noGrp="1"/>
          </p:cNvSpPr>
          <p:nvPr>
            <p:ph type="body" sz="half" idx="19" hasCustomPrompt="1"/>
          </p:nvPr>
        </p:nvSpPr>
        <p:spPr>
          <a:xfrm>
            <a:off x="528828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3" name="Text Placeholder 3">
            <a:extLst>
              <a:ext uri="{FF2B5EF4-FFF2-40B4-BE49-F238E27FC236}">
                <a16:creationId xmlns:a16="http://schemas.microsoft.com/office/drawing/2014/main" id="{1796243C-8F5A-4444-AC55-0D22C3E366E4}"/>
              </a:ext>
            </a:extLst>
          </p:cNvPr>
          <p:cNvSpPr>
            <a:spLocks noGrp="1"/>
          </p:cNvSpPr>
          <p:nvPr>
            <p:ph type="body" sz="half" idx="20" hasCustomPrompt="1"/>
          </p:nvPr>
        </p:nvSpPr>
        <p:spPr>
          <a:xfrm>
            <a:off x="528828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4" name="Text Placeholder 3">
            <a:extLst>
              <a:ext uri="{FF2B5EF4-FFF2-40B4-BE49-F238E27FC236}">
                <a16:creationId xmlns:a16="http://schemas.microsoft.com/office/drawing/2014/main" id="{3AEF17FA-52BC-4AEA-902B-262AB6E76728}"/>
              </a:ext>
            </a:extLst>
          </p:cNvPr>
          <p:cNvSpPr>
            <a:spLocks noGrp="1"/>
          </p:cNvSpPr>
          <p:nvPr>
            <p:ph type="body" sz="half" idx="21" hasCustomPrompt="1"/>
          </p:nvPr>
        </p:nvSpPr>
        <p:spPr>
          <a:xfrm>
            <a:off x="758952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5" name="Text Placeholder 3">
            <a:extLst>
              <a:ext uri="{FF2B5EF4-FFF2-40B4-BE49-F238E27FC236}">
                <a16:creationId xmlns:a16="http://schemas.microsoft.com/office/drawing/2014/main" id="{1B7469C2-A188-4795-A4F3-D3080571329D}"/>
              </a:ext>
            </a:extLst>
          </p:cNvPr>
          <p:cNvSpPr>
            <a:spLocks noGrp="1"/>
          </p:cNvSpPr>
          <p:nvPr>
            <p:ph type="body" sz="half" idx="22" hasCustomPrompt="1"/>
          </p:nvPr>
        </p:nvSpPr>
        <p:spPr>
          <a:xfrm>
            <a:off x="758952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6" name="Text Placeholder 3">
            <a:extLst>
              <a:ext uri="{FF2B5EF4-FFF2-40B4-BE49-F238E27FC236}">
                <a16:creationId xmlns:a16="http://schemas.microsoft.com/office/drawing/2014/main" id="{F7C96BE4-B13E-4211-BD85-DE45BA129298}"/>
              </a:ext>
            </a:extLst>
          </p:cNvPr>
          <p:cNvSpPr>
            <a:spLocks noGrp="1"/>
          </p:cNvSpPr>
          <p:nvPr>
            <p:ph type="body" sz="half" idx="23" hasCustomPrompt="1"/>
          </p:nvPr>
        </p:nvSpPr>
        <p:spPr>
          <a:xfrm>
            <a:off x="9890760" y="5032615"/>
            <a:ext cx="1615440" cy="1139584"/>
          </a:xfrm>
        </p:spPr>
        <p:txBody>
          <a:bodyPr anchor="t">
            <a:noAutofit/>
          </a:bodyPr>
          <a:lstStyle>
            <a:lvl1pPr marL="0" indent="0" algn="ctr">
              <a:lnSpc>
                <a:spcPct val="80000"/>
              </a:lnSpc>
              <a:spcBef>
                <a:spcPts val="0"/>
              </a:spcBef>
              <a:spcAft>
                <a:spcPts val="0"/>
              </a:spcAft>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0B418F7B-A3EA-4EAC-9814-F96D4158F321}"/>
              </a:ext>
            </a:extLst>
          </p:cNvPr>
          <p:cNvSpPr>
            <a:spLocks noGrp="1"/>
          </p:cNvSpPr>
          <p:nvPr>
            <p:ph type="body" sz="half" idx="24" hasCustomPrompt="1"/>
          </p:nvPr>
        </p:nvSpPr>
        <p:spPr>
          <a:xfrm>
            <a:off x="989076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21" name="Picture Placeholder 17">
            <a:extLst>
              <a:ext uri="{FF2B5EF4-FFF2-40B4-BE49-F238E27FC236}">
                <a16:creationId xmlns:a16="http://schemas.microsoft.com/office/drawing/2014/main" id="{525C5619-1CA2-4655-A294-636A36BD9A2B}"/>
              </a:ext>
            </a:extLst>
          </p:cNvPr>
          <p:cNvSpPr>
            <a:spLocks noGrp="1" noChangeAspect="1"/>
          </p:cNvSpPr>
          <p:nvPr>
            <p:ph type="pic" sz="quarter" idx="25" hasCustomPrompt="1"/>
          </p:nvPr>
        </p:nvSpPr>
        <p:spPr>
          <a:xfrm>
            <a:off x="111081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2" name="Picture Placeholder 17">
            <a:extLst>
              <a:ext uri="{FF2B5EF4-FFF2-40B4-BE49-F238E27FC236}">
                <a16:creationId xmlns:a16="http://schemas.microsoft.com/office/drawing/2014/main" id="{81C0248B-AF17-4BB5-8E72-1EDA1477759B}"/>
              </a:ext>
            </a:extLst>
          </p:cNvPr>
          <p:cNvSpPr>
            <a:spLocks noGrp="1" noChangeAspect="1"/>
          </p:cNvSpPr>
          <p:nvPr>
            <p:ph type="pic" sz="quarter" idx="26" hasCustomPrompt="1"/>
          </p:nvPr>
        </p:nvSpPr>
        <p:spPr>
          <a:xfrm>
            <a:off x="341205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3" name="Picture Placeholder 17">
            <a:extLst>
              <a:ext uri="{FF2B5EF4-FFF2-40B4-BE49-F238E27FC236}">
                <a16:creationId xmlns:a16="http://schemas.microsoft.com/office/drawing/2014/main" id="{20D9F549-3FEF-421E-9315-6560B3F80983}"/>
              </a:ext>
            </a:extLst>
          </p:cNvPr>
          <p:cNvSpPr>
            <a:spLocks noGrp="1" noChangeAspect="1"/>
          </p:cNvSpPr>
          <p:nvPr>
            <p:ph type="pic" sz="quarter" idx="27" hasCustomPrompt="1"/>
          </p:nvPr>
        </p:nvSpPr>
        <p:spPr>
          <a:xfrm>
            <a:off x="571329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4" name="Picture Placeholder 17">
            <a:extLst>
              <a:ext uri="{FF2B5EF4-FFF2-40B4-BE49-F238E27FC236}">
                <a16:creationId xmlns:a16="http://schemas.microsoft.com/office/drawing/2014/main" id="{D0FDEDA1-D189-40F0-BF33-2BE9EDDF4BCD}"/>
              </a:ext>
            </a:extLst>
          </p:cNvPr>
          <p:cNvSpPr>
            <a:spLocks noGrp="1" noChangeAspect="1"/>
          </p:cNvSpPr>
          <p:nvPr>
            <p:ph type="pic" sz="quarter" idx="28" hasCustomPrompt="1"/>
          </p:nvPr>
        </p:nvSpPr>
        <p:spPr>
          <a:xfrm>
            <a:off x="801453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5" name="Picture Placeholder 17">
            <a:extLst>
              <a:ext uri="{FF2B5EF4-FFF2-40B4-BE49-F238E27FC236}">
                <a16:creationId xmlns:a16="http://schemas.microsoft.com/office/drawing/2014/main" id="{BC747FB1-6AF4-4198-8D3B-7683ABDDA429}"/>
              </a:ext>
            </a:extLst>
          </p:cNvPr>
          <p:cNvSpPr>
            <a:spLocks noGrp="1" noChangeAspect="1"/>
          </p:cNvSpPr>
          <p:nvPr>
            <p:ph type="pic" sz="quarter" idx="29" hasCustomPrompt="1"/>
          </p:nvPr>
        </p:nvSpPr>
        <p:spPr>
          <a:xfrm>
            <a:off x="1031577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31" name="Text Placeholder 2">
            <a:extLst>
              <a:ext uri="{FF2B5EF4-FFF2-40B4-BE49-F238E27FC236}">
                <a16:creationId xmlns:a16="http://schemas.microsoft.com/office/drawing/2014/main" id="{D559743F-0D93-441B-AFE5-79CCE40F01C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598240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Four Stats">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733A481-9879-4ED1-8744-E1B19D6E6C54}"/>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p>
        </p:txBody>
      </p:sp>
      <p:sp>
        <p:nvSpPr>
          <p:cNvPr id="43" name="Rectangle: Rounded Corners 42">
            <a:extLst>
              <a:ext uri="{FF2B5EF4-FFF2-40B4-BE49-F238E27FC236}">
                <a16:creationId xmlns:a16="http://schemas.microsoft.com/office/drawing/2014/main" id="{0404FD4D-78E2-4F1D-AF7D-456091E8E252}"/>
              </a:ext>
            </a:extLst>
          </p:cNvPr>
          <p:cNvSpPr/>
          <p:nvPr/>
        </p:nvSpPr>
        <p:spPr bwMode="ltGray">
          <a:xfrm>
            <a:off x="715963" y="4194762"/>
            <a:ext cx="2130424"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4" name="Rectangle: Rounded Corners 43">
            <a:extLst>
              <a:ext uri="{FF2B5EF4-FFF2-40B4-BE49-F238E27FC236}">
                <a16:creationId xmlns:a16="http://schemas.microsoft.com/office/drawing/2014/main" id="{DC0BC609-BFC6-4885-956A-928BA2776018}"/>
              </a:ext>
            </a:extLst>
          </p:cNvPr>
          <p:cNvSpPr/>
          <p:nvPr/>
        </p:nvSpPr>
        <p:spPr bwMode="ltGray">
          <a:xfrm>
            <a:off x="3592513" y="4194762"/>
            <a:ext cx="2130424"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5" name="Rectangle: Rounded Corners 44">
            <a:extLst>
              <a:ext uri="{FF2B5EF4-FFF2-40B4-BE49-F238E27FC236}">
                <a16:creationId xmlns:a16="http://schemas.microsoft.com/office/drawing/2014/main" id="{E06DC7F9-8847-48C6-8522-E29CB4E9FC79}"/>
              </a:ext>
            </a:extLst>
          </p:cNvPr>
          <p:cNvSpPr/>
          <p:nvPr/>
        </p:nvSpPr>
        <p:spPr bwMode="ltGray">
          <a:xfrm>
            <a:off x="6469063" y="4194762"/>
            <a:ext cx="2130424" cy="73714"/>
          </a:xfrm>
          <a:prstGeom prst="roundRect">
            <a:avLst>
              <a:gd name="adj" fmla="val 50000"/>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6" name="Rectangle: Rounded Corners 45">
            <a:extLst>
              <a:ext uri="{FF2B5EF4-FFF2-40B4-BE49-F238E27FC236}">
                <a16:creationId xmlns:a16="http://schemas.microsoft.com/office/drawing/2014/main" id="{A7DF5280-F1F5-4DCA-A38C-F7092805D40E}"/>
              </a:ext>
            </a:extLst>
          </p:cNvPr>
          <p:cNvSpPr/>
          <p:nvPr/>
        </p:nvSpPr>
        <p:spPr bwMode="ltGray">
          <a:xfrm>
            <a:off x="9345613" y="4194762"/>
            <a:ext cx="2130424" cy="73714"/>
          </a:xfrm>
          <a:prstGeom prst="roundRect">
            <a:avLst>
              <a:gd name="adj" fmla="val 50000"/>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7" name="Text Placeholder 3">
            <a:extLst>
              <a:ext uri="{FF2B5EF4-FFF2-40B4-BE49-F238E27FC236}">
                <a16:creationId xmlns:a16="http://schemas.microsoft.com/office/drawing/2014/main" id="{0363CE2F-EC89-4EC2-BF73-937C47122C4D}"/>
              </a:ext>
            </a:extLst>
          </p:cNvPr>
          <p:cNvSpPr>
            <a:spLocks noGrp="1"/>
          </p:cNvSpPr>
          <p:nvPr>
            <p:ph type="body" sz="half" idx="2" hasCustomPrompt="1"/>
          </p:nvPr>
        </p:nvSpPr>
        <p:spPr>
          <a:xfrm>
            <a:off x="6858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48" name="Text Placeholder 3">
            <a:extLst>
              <a:ext uri="{FF2B5EF4-FFF2-40B4-BE49-F238E27FC236}">
                <a16:creationId xmlns:a16="http://schemas.microsoft.com/office/drawing/2014/main" id="{E0ECCD37-779B-423D-BE16-47B24098B834}"/>
              </a:ext>
            </a:extLst>
          </p:cNvPr>
          <p:cNvSpPr>
            <a:spLocks noGrp="1"/>
          </p:cNvSpPr>
          <p:nvPr>
            <p:ph type="body" sz="half" idx="16" hasCustomPrompt="1"/>
          </p:nvPr>
        </p:nvSpPr>
        <p:spPr>
          <a:xfrm>
            <a:off x="6858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49" name="Text Placeholder 3">
            <a:extLst>
              <a:ext uri="{FF2B5EF4-FFF2-40B4-BE49-F238E27FC236}">
                <a16:creationId xmlns:a16="http://schemas.microsoft.com/office/drawing/2014/main" id="{CD7F1718-23ED-41DE-BB26-E9A9A505ECC9}"/>
              </a:ext>
            </a:extLst>
          </p:cNvPr>
          <p:cNvSpPr>
            <a:spLocks noGrp="1"/>
          </p:cNvSpPr>
          <p:nvPr>
            <p:ph type="body" sz="half" idx="17" hasCustomPrompt="1"/>
          </p:nvPr>
        </p:nvSpPr>
        <p:spPr>
          <a:xfrm>
            <a:off x="35623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0" name="Text Placeholder 3">
            <a:extLst>
              <a:ext uri="{FF2B5EF4-FFF2-40B4-BE49-F238E27FC236}">
                <a16:creationId xmlns:a16="http://schemas.microsoft.com/office/drawing/2014/main" id="{AAE6D57F-D4B7-4279-9D31-550AAED8A63E}"/>
              </a:ext>
            </a:extLst>
          </p:cNvPr>
          <p:cNvSpPr>
            <a:spLocks noGrp="1"/>
          </p:cNvSpPr>
          <p:nvPr>
            <p:ph type="body" sz="half" idx="18" hasCustomPrompt="1"/>
          </p:nvPr>
        </p:nvSpPr>
        <p:spPr>
          <a:xfrm>
            <a:off x="35623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1" name="Text Placeholder 3">
            <a:extLst>
              <a:ext uri="{FF2B5EF4-FFF2-40B4-BE49-F238E27FC236}">
                <a16:creationId xmlns:a16="http://schemas.microsoft.com/office/drawing/2014/main" id="{39A4C4D0-61BE-4106-A77B-C0B8D9E28208}"/>
              </a:ext>
            </a:extLst>
          </p:cNvPr>
          <p:cNvSpPr>
            <a:spLocks noGrp="1"/>
          </p:cNvSpPr>
          <p:nvPr>
            <p:ph type="body" sz="half" idx="19" hasCustomPrompt="1"/>
          </p:nvPr>
        </p:nvSpPr>
        <p:spPr>
          <a:xfrm>
            <a:off x="64389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2" name="Text Placeholder 3">
            <a:extLst>
              <a:ext uri="{FF2B5EF4-FFF2-40B4-BE49-F238E27FC236}">
                <a16:creationId xmlns:a16="http://schemas.microsoft.com/office/drawing/2014/main" id="{1C71EF0A-A5D3-4155-9EA9-546520F88628}"/>
              </a:ext>
            </a:extLst>
          </p:cNvPr>
          <p:cNvSpPr>
            <a:spLocks noGrp="1"/>
          </p:cNvSpPr>
          <p:nvPr>
            <p:ph type="body" sz="half" idx="20" hasCustomPrompt="1"/>
          </p:nvPr>
        </p:nvSpPr>
        <p:spPr>
          <a:xfrm>
            <a:off x="64389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3" name="Text Placeholder 3">
            <a:extLst>
              <a:ext uri="{FF2B5EF4-FFF2-40B4-BE49-F238E27FC236}">
                <a16:creationId xmlns:a16="http://schemas.microsoft.com/office/drawing/2014/main" id="{74D365D7-8194-4CB6-A53F-CAD4834E3D04}"/>
              </a:ext>
            </a:extLst>
          </p:cNvPr>
          <p:cNvSpPr>
            <a:spLocks noGrp="1"/>
          </p:cNvSpPr>
          <p:nvPr>
            <p:ph type="body" sz="half" idx="21" hasCustomPrompt="1"/>
          </p:nvPr>
        </p:nvSpPr>
        <p:spPr>
          <a:xfrm>
            <a:off x="93154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4" name="Text Placeholder 3">
            <a:extLst>
              <a:ext uri="{FF2B5EF4-FFF2-40B4-BE49-F238E27FC236}">
                <a16:creationId xmlns:a16="http://schemas.microsoft.com/office/drawing/2014/main" id="{72CCD20F-BD02-4573-AEDD-66D70AD7A186}"/>
              </a:ext>
            </a:extLst>
          </p:cNvPr>
          <p:cNvSpPr>
            <a:spLocks noGrp="1"/>
          </p:cNvSpPr>
          <p:nvPr>
            <p:ph type="body" sz="half" idx="22" hasCustomPrompt="1"/>
          </p:nvPr>
        </p:nvSpPr>
        <p:spPr>
          <a:xfrm>
            <a:off x="93154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24" name="Text Placeholder 2">
            <a:extLst>
              <a:ext uri="{FF2B5EF4-FFF2-40B4-BE49-F238E27FC236}">
                <a16:creationId xmlns:a16="http://schemas.microsoft.com/office/drawing/2014/main" id="{94B640BA-60C0-4AB6-B0D3-1D457D6B7B8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982307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3" name="Text Placeholder 2">
            <a:extLst>
              <a:ext uri="{FF2B5EF4-FFF2-40B4-BE49-F238E27FC236}">
                <a16:creationId xmlns:a16="http://schemas.microsoft.com/office/drawing/2014/main" id="{71DBD248-CEB1-4A4C-886D-9B178BEA6303}"/>
              </a:ext>
            </a:extLst>
          </p:cNvPr>
          <p:cNvSpPr>
            <a:spLocks noGrp="1"/>
          </p:cNvSpPr>
          <p:nvPr>
            <p:ph idx="16" hasCustomPrompt="1"/>
          </p:nvPr>
        </p:nvSpPr>
        <p:spPr>
          <a:xfrm>
            <a:off x="685801" y="812801"/>
            <a:ext cx="5721352" cy="5364162"/>
          </a:xfrm>
          <a:prstGeom prst="rect">
            <a:avLst/>
          </a:prstGeom>
        </p:spPr>
        <p:txBody>
          <a:bodyPr vert="horz" lIns="0" tIns="0" rIns="0" bIns="0" rtlCol="0" anchor="ctr">
            <a:normAutofit/>
          </a:bodyPr>
          <a:lstStyle>
            <a:lvl1pPr marL="228600" indent="-228600">
              <a:lnSpc>
                <a:spcPct val="100000"/>
              </a:lnSpc>
              <a:spcBef>
                <a:spcPts val="600"/>
              </a:spcBef>
              <a:spcAft>
                <a:spcPts val="1200"/>
              </a:spcAft>
              <a:buFont typeface="Arial" panose="020B0604020202020204" pitchFamily="34" charset="0"/>
              <a:buChar char="“"/>
              <a:defRPr sz="3600" i="0" spc="-30" baseline="0">
                <a:solidFill>
                  <a:schemeClr val="bg1"/>
                </a:solidFill>
                <a:latin typeface="+mn-lt"/>
              </a:defRPr>
            </a:lvl1pPr>
            <a:lvl2pPr marL="228600" indent="0">
              <a:lnSpc>
                <a:spcPct val="100000"/>
              </a:lnSpc>
              <a:spcBef>
                <a:spcPts val="1200"/>
              </a:spcBef>
              <a:spcAft>
                <a:spcPts val="600"/>
              </a:spcAft>
              <a:buFont typeface="Arial" panose="020B0604020202020204" pitchFamily="34" charset="0"/>
              <a:buChar char="​"/>
              <a:defRPr sz="2200" b="1" spc="-50" baseline="0">
                <a:solidFill>
                  <a:schemeClr val="bg1"/>
                </a:solidFill>
                <a:latin typeface="+mj-lt"/>
              </a:defRPr>
            </a:lvl2pPr>
            <a:lvl3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3pPr>
            <a:lvl4pPr marL="228600" indent="0">
              <a:lnSpc>
                <a:spcPct val="100000"/>
              </a:lnSpc>
              <a:spcBef>
                <a:spcPts val="1200"/>
              </a:spcBef>
              <a:spcAft>
                <a:spcPts val="600"/>
              </a:spcAft>
              <a:buClr>
                <a:schemeClr val="accent1"/>
              </a:buClr>
              <a:buFont typeface="Arial" panose="020B0604020202020204" pitchFamily="34" charset="0"/>
              <a:buChar char="​"/>
              <a:defRPr sz="2200" b="1" kern="100" spc="-50" baseline="0">
                <a:solidFill>
                  <a:schemeClr val="bg1"/>
                </a:solidFill>
                <a:latin typeface="+mj-lt"/>
              </a:defRPr>
            </a:lvl4pPr>
            <a:lvl5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5pPr>
            <a:lvl6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6pPr>
            <a:lvl7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7pPr>
            <a:lvl8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8pPr>
            <a:lvl9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46" name="Freeform: Shape 45">
            <a:extLst>
              <a:ext uri="{FF2B5EF4-FFF2-40B4-BE49-F238E27FC236}">
                <a16:creationId xmlns:a16="http://schemas.microsoft.com/office/drawing/2014/main" id="{191EEC1F-3388-4024-8083-0409BB96B107}"/>
              </a:ext>
            </a:extLst>
          </p:cNvPr>
          <p:cNvSpPr/>
          <p:nvPr/>
        </p:nvSpPr>
        <p:spPr bwMode="ltGray">
          <a:xfrm flipH="1">
            <a:off x="7006914" y="-1"/>
            <a:ext cx="5185084" cy="5588000"/>
          </a:xfrm>
          <a:custGeom>
            <a:avLst/>
            <a:gdLst>
              <a:gd name="connsiteX0" fmla="*/ 4808588 w 5185084"/>
              <a:gd name="connsiteY0" fmla="*/ 0 h 5588000"/>
              <a:gd name="connsiteX1" fmla="*/ 0 w 5185084"/>
              <a:gd name="connsiteY1" fmla="*/ 0 h 5588000"/>
              <a:gd name="connsiteX2" fmla="*/ 0 w 5185084"/>
              <a:gd name="connsiteY2" fmla="*/ 5359575 h 5588000"/>
              <a:gd name="connsiteX3" fmla="*/ 154762 w 5185084"/>
              <a:gd name="connsiteY3" fmla="*/ 5412343 h 5588000"/>
              <a:gd name="connsiteX4" fmla="*/ 1307760 w 5185084"/>
              <a:gd name="connsiteY4" fmla="*/ 5588000 h 5588000"/>
              <a:gd name="connsiteX5" fmla="*/ 5185084 w 5185084"/>
              <a:gd name="connsiteY5" fmla="*/ 1680864 h 5588000"/>
              <a:gd name="connsiteX6" fmla="*/ 4880385 w 5185084"/>
              <a:gd name="connsiteY6" fmla="*/ 160030 h 5588000"/>
              <a:gd name="connsiteX7" fmla="*/ 4808588 w 5185084"/>
              <a:gd name="connsiteY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5084" h="5588000">
                <a:moveTo>
                  <a:pt x="4808588" y="0"/>
                </a:moveTo>
                <a:lnTo>
                  <a:pt x="0" y="0"/>
                </a:lnTo>
                <a:lnTo>
                  <a:pt x="0" y="5359575"/>
                </a:lnTo>
                <a:lnTo>
                  <a:pt x="154762" y="5412343"/>
                </a:lnTo>
                <a:cubicBezTo>
                  <a:pt x="518994" y="5526502"/>
                  <a:pt x="906250" y="5588000"/>
                  <a:pt x="1307760" y="5588000"/>
                </a:cubicBezTo>
                <a:cubicBezTo>
                  <a:pt x="3449147" y="5588000"/>
                  <a:pt x="5185084" y="3838716"/>
                  <a:pt x="5185084" y="1680864"/>
                </a:cubicBezTo>
                <a:cubicBezTo>
                  <a:pt x="5185084" y="1141401"/>
                  <a:pt x="5076588" y="627474"/>
                  <a:pt x="4880385" y="160030"/>
                </a:cubicBezTo>
                <a:lnTo>
                  <a:pt x="4808588" y="0"/>
                </a:lnTo>
                <a:close/>
              </a:path>
            </a:pathLst>
          </a:custGeom>
          <a:gradFill flip="none" rotWithShape="1">
            <a:gsLst>
              <a:gs pos="0">
                <a:srgbClr val="F99D1C">
                  <a:alpha val="83000"/>
                </a:srgbClr>
              </a:gs>
              <a:gs pos="100000">
                <a:srgbClr val="EC008C">
                  <a:alpha val="54000"/>
                </a:srgbClr>
              </a:gs>
              <a:gs pos="30000">
                <a:srgbClr val="F99D1C">
                  <a:alpha val="43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sp>
        <p:nvSpPr>
          <p:cNvPr id="47" name="Freeform: Shape 46">
            <a:extLst>
              <a:ext uri="{FF2B5EF4-FFF2-40B4-BE49-F238E27FC236}">
                <a16:creationId xmlns:a16="http://schemas.microsoft.com/office/drawing/2014/main" id="{95C3A26A-4497-43AA-AF01-885D9343CB17}"/>
              </a:ext>
            </a:extLst>
          </p:cNvPr>
          <p:cNvSpPr/>
          <p:nvPr/>
        </p:nvSpPr>
        <p:spPr bwMode="ltGray">
          <a:xfrm flipV="1">
            <a:off x="4231317" y="2106218"/>
            <a:ext cx="5721352" cy="4751782"/>
          </a:xfrm>
          <a:custGeom>
            <a:avLst/>
            <a:gdLst>
              <a:gd name="connsiteX0" fmla="*/ 2860676 w 5721352"/>
              <a:gd name="connsiteY0" fmla="*/ 4751782 h 4751782"/>
              <a:gd name="connsiteX1" fmla="*/ 5721352 w 5721352"/>
              <a:gd name="connsiteY1" fmla="*/ 1889710 h 4751782"/>
              <a:gd name="connsiteX2" fmla="*/ 5068113 w 5721352"/>
              <a:gd name="connsiteY2" fmla="*/ 69166 h 4751782"/>
              <a:gd name="connsiteX3" fmla="*/ 5005281 w 5721352"/>
              <a:gd name="connsiteY3" fmla="*/ 0 h 4751782"/>
              <a:gd name="connsiteX4" fmla="*/ 716071 w 5721352"/>
              <a:gd name="connsiteY4" fmla="*/ 0 h 4751782"/>
              <a:gd name="connsiteX5" fmla="*/ 653239 w 5721352"/>
              <a:gd name="connsiteY5" fmla="*/ 69166 h 4751782"/>
              <a:gd name="connsiteX6" fmla="*/ 0 w 5721352"/>
              <a:gd name="connsiteY6" fmla="*/ 1889710 h 4751782"/>
              <a:gd name="connsiteX7" fmla="*/ 2860676 w 5721352"/>
              <a:gd name="connsiteY7" fmla="*/ 4751782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4751782"/>
                </a:moveTo>
                <a:cubicBezTo>
                  <a:pt x="4440584" y="4751782"/>
                  <a:pt x="5721352" y="3470389"/>
                  <a:pt x="5721352" y="1889710"/>
                </a:cubicBezTo>
                <a:cubicBezTo>
                  <a:pt x="5721352" y="1198163"/>
                  <a:pt x="5476205" y="563901"/>
                  <a:pt x="5068113" y="69166"/>
                </a:cubicBezTo>
                <a:lnTo>
                  <a:pt x="5005281" y="0"/>
                </a:lnTo>
                <a:lnTo>
                  <a:pt x="716071" y="0"/>
                </a:lnTo>
                <a:lnTo>
                  <a:pt x="653239" y="69166"/>
                </a:lnTo>
                <a:cubicBezTo>
                  <a:pt x="245147" y="563901"/>
                  <a:pt x="0" y="1198163"/>
                  <a:pt x="0" y="1889710"/>
                </a:cubicBezTo>
                <a:cubicBezTo>
                  <a:pt x="0" y="3470389"/>
                  <a:pt x="1280768" y="4751782"/>
                  <a:pt x="2860676" y="4751782"/>
                </a:cubicBezTo>
                <a:close/>
              </a:path>
            </a:pathLst>
          </a:custGeom>
          <a:gradFill>
            <a:gsLst>
              <a:gs pos="0">
                <a:srgbClr val="F7941D">
                  <a:alpha val="78000"/>
                </a:srgbClr>
              </a:gs>
              <a:gs pos="100000">
                <a:srgbClr val="EC008C">
                  <a:alpha val="17000"/>
                </a:srgbClr>
              </a:gs>
              <a:gs pos="22000">
                <a:srgbClr val="F7941D">
                  <a:alpha val="46000"/>
                </a:srgbClr>
              </a:gs>
            </a:gsLst>
            <a:lin ang="7200000" scaled="0"/>
          </a:gradFill>
          <a:ln w="12700" cap="flat" cmpd="sng" algn="ctr">
            <a:noFill/>
            <a:prstDash val="solid"/>
            <a:miter lim="800000"/>
          </a:ln>
          <a:effectLst/>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48" name="Group 47">
            <a:extLst>
              <a:ext uri="{FF2B5EF4-FFF2-40B4-BE49-F238E27FC236}">
                <a16:creationId xmlns:a16="http://schemas.microsoft.com/office/drawing/2014/main" id="{7C56EA7C-2D98-4167-B2A8-240459D797D4}"/>
              </a:ext>
            </a:extLst>
          </p:cNvPr>
          <p:cNvGrpSpPr/>
          <p:nvPr/>
        </p:nvGrpSpPr>
        <p:grpSpPr bwMode="black">
          <a:xfrm>
            <a:off x="11506200" y="1244154"/>
            <a:ext cx="143935" cy="1354667"/>
            <a:chOff x="11506198" y="1244154"/>
            <a:chExt cx="143935" cy="1354667"/>
          </a:xfrm>
        </p:grpSpPr>
        <p:cxnSp>
          <p:nvCxnSpPr>
            <p:cNvPr id="49" name="Straight Connector 48">
              <a:extLst>
                <a:ext uri="{FF2B5EF4-FFF2-40B4-BE49-F238E27FC236}">
                  <a16:creationId xmlns:a16="http://schemas.microsoft.com/office/drawing/2014/main" id="{B2E4B042-FCAF-4F22-A7EC-F16363F61A13}"/>
                </a:ext>
              </a:extLst>
            </p:cNvPr>
            <p:cNvCxnSpPr>
              <a:cxnSpLocks/>
            </p:cNvCxnSpPr>
            <p:nvPr/>
          </p:nvCxnSpPr>
          <p:spPr bwMode="black">
            <a:xfrm>
              <a:off x="11506198" y="2598821"/>
              <a:ext cx="143935" cy="0"/>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ABB9FECA-22AC-409F-8AE9-E6E4C0537C57}"/>
                </a:ext>
              </a:extLst>
            </p:cNvPr>
            <p:cNvCxnSpPr>
              <a:cxnSpLocks/>
            </p:cNvCxnSpPr>
            <p:nvPr/>
          </p:nvCxnSpPr>
          <p:spPr bwMode="black">
            <a:xfrm>
              <a:off x="11506198" y="2475674"/>
              <a:ext cx="143935" cy="0"/>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98801E92-1444-496B-97BC-DC1978AD2247}"/>
                </a:ext>
              </a:extLst>
            </p:cNvPr>
            <p:cNvCxnSpPr>
              <a:cxnSpLocks/>
            </p:cNvCxnSpPr>
            <p:nvPr/>
          </p:nvCxnSpPr>
          <p:spPr bwMode="black">
            <a:xfrm>
              <a:off x="11506198" y="2352522"/>
              <a:ext cx="143935" cy="0"/>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189D8E15-283E-460E-B9C9-1FE80A92EB9A}"/>
                </a:ext>
              </a:extLst>
            </p:cNvPr>
            <p:cNvCxnSpPr>
              <a:cxnSpLocks/>
            </p:cNvCxnSpPr>
            <p:nvPr/>
          </p:nvCxnSpPr>
          <p:spPr bwMode="black">
            <a:xfrm>
              <a:off x="11506198" y="2229370"/>
              <a:ext cx="143935" cy="0"/>
            </a:xfrm>
            <a:prstGeom prst="line">
              <a:avLst/>
            </a:prstGeom>
            <a:ln w="12700" cap="rnd">
              <a:solidFill>
                <a:sysClr val="window" lastClr="FFFFFF"/>
              </a:solidFill>
            </a:ln>
          </p:spPr>
        </p:cxnSp>
        <p:cxnSp>
          <p:nvCxnSpPr>
            <p:cNvPr id="53" name="Straight Connector 52">
              <a:extLst>
                <a:ext uri="{FF2B5EF4-FFF2-40B4-BE49-F238E27FC236}">
                  <a16:creationId xmlns:a16="http://schemas.microsoft.com/office/drawing/2014/main" id="{033B7428-731B-4878-8C8F-142C3CFD50C8}"/>
                </a:ext>
              </a:extLst>
            </p:cNvPr>
            <p:cNvCxnSpPr>
              <a:cxnSpLocks/>
            </p:cNvCxnSpPr>
            <p:nvPr/>
          </p:nvCxnSpPr>
          <p:spPr bwMode="black">
            <a:xfrm>
              <a:off x="11506198" y="2106218"/>
              <a:ext cx="143935" cy="0"/>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C83240A5-5B6F-4FCD-9B51-A741D0DF30B3}"/>
                </a:ext>
              </a:extLst>
            </p:cNvPr>
            <p:cNvCxnSpPr>
              <a:cxnSpLocks/>
            </p:cNvCxnSpPr>
            <p:nvPr/>
          </p:nvCxnSpPr>
          <p:spPr bwMode="black">
            <a:xfrm>
              <a:off x="11506198" y="1983066"/>
              <a:ext cx="143935" cy="0"/>
            </a:xfrm>
            <a:prstGeom prst="line">
              <a:avLst/>
            </a:prstGeom>
            <a:ln w="12700" cap="rnd">
              <a:solidFill>
                <a:sysClr val="window" lastClr="FFFFFF"/>
              </a:solidFill>
            </a:ln>
          </p:spPr>
        </p:cxnSp>
        <p:cxnSp>
          <p:nvCxnSpPr>
            <p:cNvPr id="55" name="Straight Connector 54">
              <a:extLst>
                <a:ext uri="{FF2B5EF4-FFF2-40B4-BE49-F238E27FC236}">
                  <a16:creationId xmlns:a16="http://schemas.microsoft.com/office/drawing/2014/main" id="{783CF845-B497-46AF-B18F-BD715E02AAF7}"/>
                </a:ext>
              </a:extLst>
            </p:cNvPr>
            <p:cNvCxnSpPr>
              <a:cxnSpLocks/>
            </p:cNvCxnSpPr>
            <p:nvPr/>
          </p:nvCxnSpPr>
          <p:spPr bwMode="black">
            <a:xfrm>
              <a:off x="11506198" y="1859914"/>
              <a:ext cx="143935" cy="0"/>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52816B2B-A2B6-4C86-97D1-EB705E9E2407}"/>
                </a:ext>
              </a:extLst>
            </p:cNvPr>
            <p:cNvCxnSpPr>
              <a:cxnSpLocks/>
            </p:cNvCxnSpPr>
            <p:nvPr/>
          </p:nvCxnSpPr>
          <p:spPr bwMode="black">
            <a:xfrm>
              <a:off x="11506198" y="1736762"/>
              <a:ext cx="143935" cy="0"/>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5E6CAB23-DDF0-4F42-8F94-052DF7F161A9}"/>
                </a:ext>
              </a:extLst>
            </p:cNvPr>
            <p:cNvCxnSpPr>
              <a:cxnSpLocks/>
            </p:cNvCxnSpPr>
            <p:nvPr/>
          </p:nvCxnSpPr>
          <p:spPr bwMode="black">
            <a:xfrm>
              <a:off x="11506198" y="1613610"/>
              <a:ext cx="143935" cy="0"/>
            </a:xfrm>
            <a:prstGeom prst="line">
              <a:avLst/>
            </a:prstGeom>
            <a:ln w="12700" cap="rnd">
              <a:solidFill>
                <a:sysClr val="window" lastClr="FFFFFF"/>
              </a:solidFill>
            </a:ln>
          </p:spPr>
        </p:cxnSp>
        <p:cxnSp>
          <p:nvCxnSpPr>
            <p:cNvPr id="58" name="Straight Connector 57">
              <a:extLst>
                <a:ext uri="{FF2B5EF4-FFF2-40B4-BE49-F238E27FC236}">
                  <a16:creationId xmlns:a16="http://schemas.microsoft.com/office/drawing/2014/main" id="{C92C77A7-2BD4-4700-8A8E-7B84D5CD41C5}"/>
                </a:ext>
              </a:extLst>
            </p:cNvPr>
            <p:cNvCxnSpPr>
              <a:cxnSpLocks/>
            </p:cNvCxnSpPr>
            <p:nvPr/>
          </p:nvCxnSpPr>
          <p:spPr bwMode="black">
            <a:xfrm>
              <a:off x="11506198" y="1490458"/>
              <a:ext cx="143935" cy="0"/>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B65506B3-8016-4F06-AC58-365D49FAA166}"/>
                </a:ext>
              </a:extLst>
            </p:cNvPr>
            <p:cNvCxnSpPr>
              <a:cxnSpLocks/>
            </p:cNvCxnSpPr>
            <p:nvPr/>
          </p:nvCxnSpPr>
          <p:spPr bwMode="black">
            <a:xfrm>
              <a:off x="11506198" y="1367306"/>
              <a:ext cx="143935" cy="0"/>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A0860D37-92FD-4E91-94A1-5CA79E355D28}"/>
                </a:ext>
              </a:extLst>
            </p:cNvPr>
            <p:cNvCxnSpPr>
              <a:cxnSpLocks/>
            </p:cNvCxnSpPr>
            <p:nvPr/>
          </p:nvCxnSpPr>
          <p:spPr bwMode="black">
            <a:xfrm>
              <a:off x="11506198" y="1244154"/>
              <a:ext cx="143935" cy="0"/>
            </a:xfrm>
            <a:prstGeom prst="line">
              <a:avLst/>
            </a:prstGeom>
            <a:ln w="12700" cap="rnd">
              <a:solidFill>
                <a:sysClr val="window" lastClr="FFFFFF"/>
              </a:solidFill>
            </a:ln>
          </p:spPr>
        </p:cxnSp>
      </p:grpSp>
      <p:pic>
        <p:nvPicPr>
          <p:cNvPr id="22" name="Graphic 21">
            <a:extLst>
              <a:ext uri="{FF2B5EF4-FFF2-40B4-BE49-F238E27FC236}">
                <a16:creationId xmlns:a16="http://schemas.microsoft.com/office/drawing/2014/main" id="{F20BBF88-C6A3-4725-9A71-9C27DCF67B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1" name="Oval 20">
            <a:extLst>
              <a:ext uri="{FF2B5EF4-FFF2-40B4-BE49-F238E27FC236}">
                <a16:creationId xmlns:a16="http://schemas.microsoft.com/office/drawing/2014/main" id="{2E11177A-A0B2-49A3-94F8-211FE3440F19}"/>
              </a:ext>
            </a:extLst>
          </p:cNvPr>
          <p:cNvSpPr/>
          <p:nvPr/>
        </p:nvSpPr>
        <p:spPr bwMode="black">
          <a:xfrm>
            <a:off x="9219275" y="309681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0" name="Rectangle 19">
            <a:extLst>
              <a:ext uri="{FF2B5EF4-FFF2-40B4-BE49-F238E27FC236}">
                <a16:creationId xmlns:a16="http://schemas.microsoft.com/office/drawing/2014/main" id="{2A050390-AA01-E945-B4A6-B39331AA6CDC}"/>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373436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Big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7B855CC-6A7D-4515-848D-734AD0913BE6}"/>
              </a:ext>
            </a:extLst>
          </p:cNvPr>
          <p:cNvSpPr/>
          <p:nvPr/>
        </p:nvSpPr>
        <p:spPr bwMode="ltGray">
          <a:xfrm>
            <a:off x="-1518" y="1312476"/>
            <a:ext cx="12193517" cy="523437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1" name="Freeform: Shape 10">
            <a:extLst>
              <a:ext uri="{FF2B5EF4-FFF2-40B4-BE49-F238E27FC236}">
                <a16:creationId xmlns:a16="http://schemas.microsoft.com/office/drawing/2014/main" id="{D1ECCD0B-6718-4526-BC7D-66EC6710E05F}"/>
              </a:ext>
            </a:extLst>
          </p:cNvPr>
          <p:cNvSpPr/>
          <p:nvPr/>
        </p:nvSpPr>
        <p:spPr bwMode="ltGray">
          <a:xfrm>
            <a:off x="-1" y="2279465"/>
            <a:ext cx="12192001" cy="4267386"/>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pic>
        <p:nvPicPr>
          <p:cNvPr id="8" name="Graphic 7">
            <a:extLst>
              <a:ext uri="{FF2B5EF4-FFF2-40B4-BE49-F238E27FC236}">
                <a16:creationId xmlns:a16="http://schemas.microsoft.com/office/drawing/2014/main" id="{6E3BBD9B-84DB-44EE-97BB-79DB146C22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10" name="Freeform 7">
            <a:extLst>
              <a:ext uri="{FF2B5EF4-FFF2-40B4-BE49-F238E27FC236}">
                <a16:creationId xmlns:a16="http://schemas.microsoft.com/office/drawing/2014/main" id="{236ACC65-D31F-45D9-83F9-C109AFFBF0E7}"/>
              </a:ext>
            </a:extLst>
          </p:cNvPr>
          <p:cNvSpPr>
            <a:spLocks noEditPoints="1"/>
          </p:cNvSpPr>
          <p:nvPr/>
        </p:nvSpPr>
        <p:spPr bwMode="auto">
          <a:xfrm>
            <a:off x="1588" y="-303212"/>
            <a:ext cx="8369300" cy="2132013"/>
          </a:xfrm>
          <a:custGeom>
            <a:avLst/>
            <a:gdLst>
              <a:gd name="T0" fmla="*/ 3761 w 5272"/>
              <a:gd name="T1" fmla="*/ 6 h 1343"/>
              <a:gd name="T2" fmla="*/ 3970 w 5272"/>
              <a:gd name="T3" fmla="*/ 946 h 1343"/>
              <a:gd name="T4" fmla="*/ 3972 w 5272"/>
              <a:gd name="T5" fmla="*/ 950 h 1343"/>
              <a:gd name="T6" fmla="*/ 3975 w 5272"/>
              <a:gd name="T7" fmla="*/ 947 h 1343"/>
              <a:gd name="T8" fmla="*/ 4508 w 5272"/>
              <a:gd name="T9" fmla="*/ 569 h 1343"/>
              <a:gd name="T10" fmla="*/ 5265 w 5272"/>
              <a:gd name="T11" fmla="*/ 1340 h 1343"/>
              <a:gd name="T12" fmla="*/ 4348 w 5272"/>
              <a:gd name="T13" fmla="*/ 1340 h 1343"/>
              <a:gd name="T14" fmla="*/ 4342 w 5272"/>
              <a:gd name="T15" fmla="*/ 1340 h 1343"/>
              <a:gd name="T16" fmla="*/ 3917 w 5272"/>
              <a:gd name="T17" fmla="*/ 1340 h 1343"/>
              <a:gd name="T18" fmla="*/ 3345 w 5272"/>
              <a:gd name="T19" fmla="*/ 1340 h 1343"/>
              <a:gd name="T20" fmla="*/ 2276 w 5272"/>
              <a:gd name="T21" fmla="*/ 1340 h 1343"/>
              <a:gd name="T22" fmla="*/ 2150 w 5272"/>
              <a:gd name="T23" fmla="*/ 1340 h 1343"/>
              <a:gd name="T24" fmla="*/ 1008 w 5272"/>
              <a:gd name="T25" fmla="*/ 1340 h 1343"/>
              <a:gd name="T26" fmla="*/ 1008 w 5272"/>
              <a:gd name="T27" fmla="*/ 1340 h 1343"/>
              <a:gd name="T28" fmla="*/ 996 w 5272"/>
              <a:gd name="T29" fmla="*/ 1340 h 1343"/>
              <a:gd name="T30" fmla="*/ 7 w 5272"/>
              <a:gd name="T31" fmla="*/ 1340 h 1343"/>
              <a:gd name="T32" fmla="*/ 974 w 5272"/>
              <a:gd name="T33" fmla="*/ 501 h 1343"/>
              <a:gd name="T34" fmla="*/ 1359 w 5272"/>
              <a:gd name="T35" fmla="*/ 1105 h 1343"/>
              <a:gd name="T36" fmla="*/ 1360 w 5272"/>
              <a:gd name="T37" fmla="*/ 1107 h 1343"/>
              <a:gd name="T38" fmla="*/ 1363 w 5272"/>
              <a:gd name="T39" fmla="*/ 1105 h 1343"/>
              <a:gd name="T40" fmla="*/ 2026 w 5272"/>
              <a:gd name="T41" fmla="*/ 653 h 1343"/>
              <a:gd name="T42" fmla="*/ 2270 w 5272"/>
              <a:gd name="T43" fmla="*/ 874 h 1343"/>
              <a:gd name="T44" fmla="*/ 2272 w 5272"/>
              <a:gd name="T45" fmla="*/ 875 h 1343"/>
              <a:gd name="T46" fmla="*/ 2273 w 5272"/>
              <a:gd name="T47" fmla="*/ 874 h 1343"/>
              <a:gd name="T48" fmla="*/ 2794 w 5272"/>
              <a:gd name="T49" fmla="*/ 480 h 1343"/>
              <a:gd name="T50" fmla="*/ 3071 w 5272"/>
              <a:gd name="T51" fmla="*/ 638 h 1343"/>
              <a:gd name="T52" fmla="*/ 3073 w 5272"/>
              <a:gd name="T53" fmla="*/ 640 h 1343"/>
              <a:gd name="T54" fmla="*/ 3074 w 5272"/>
              <a:gd name="T55" fmla="*/ 638 h 1343"/>
              <a:gd name="T56" fmla="*/ 3761 w 5272"/>
              <a:gd name="T57" fmla="*/ 6 h 1343"/>
              <a:gd name="T58" fmla="*/ 3762 w 5272"/>
              <a:gd name="T59" fmla="*/ 0 h 1343"/>
              <a:gd name="T60" fmla="*/ 3072 w 5272"/>
              <a:gd name="T61" fmla="*/ 636 h 1343"/>
              <a:gd name="T62" fmla="*/ 2794 w 5272"/>
              <a:gd name="T63" fmla="*/ 477 h 1343"/>
              <a:gd name="T64" fmla="*/ 2272 w 5272"/>
              <a:gd name="T65" fmla="*/ 872 h 1343"/>
              <a:gd name="T66" fmla="*/ 2026 w 5272"/>
              <a:gd name="T67" fmla="*/ 650 h 1343"/>
              <a:gd name="T68" fmla="*/ 1362 w 5272"/>
              <a:gd name="T69" fmla="*/ 1103 h 1343"/>
              <a:gd name="T70" fmla="*/ 974 w 5272"/>
              <a:gd name="T71" fmla="*/ 497 h 1343"/>
              <a:gd name="T72" fmla="*/ 0 w 5272"/>
              <a:gd name="T73" fmla="*/ 1343 h 1343"/>
              <a:gd name="T74" fmla="*/ 996 w 5272"/>
              <a:gd name="T75" fmla="*/ 1343 h 1343"/>
              <a:gd name="T76" fmla="*/ 996 w 5272"/>
              <a:gd name="T77" fmla="*/ 1343 h 1343"/>
              <a:gd name="T78" fmla="*/ 2150 w 5272"/>
              <a:gd name="T79" fmla="*/ 1343 h 1343"/>
              <a:gd name="T80" fmla="*/ 2150 w 5272"/>
              <a:gd name="T81" fmla="*/ 1343 h 1343"/>
              <a:gd name="T82" fmla="*/ 2276 w 5272"/>
              <a:gd name="T83" fmla="*/ 1343 h 1343"/>
              <a:gd name="T84" fmla="*/ 3345 w 5272"/>
              <a:gd name="T85" fmla="*/ 1343 h 1343"/>
              <a:gd name="T86" fmla="*/ 3917 w 5272"/>
              <a:gd name="T87" fmla="*/ 1343 h 1343"/>
              <a:gd name="T88" fmla="*/ 4342 w 5272"/>
              <a:gd name="T89" fmla="*/ 1343 h 1343"/>
              <a:gd name="T90" fmla="*/ 4348 w 5272"/>
              <a:gd name="T91" fmla="*/ 1343 h 1343"/>
              <a:gd name="T92" fmla="*/ 5272 w 5272"/>
              <a:gd name="T93" fmla="*/ 1343 h 1343"/>
              <a:gd name="T94" fmla="*/ 4508 w 5272"/>
              <a:gd name="T95" fmla="*/ 566 h 1343"/>
              <a:gd name="T96" fmla="*/ 3973 w 5272"/>
              <a:gd name="T97" fmla="*/ 945 h 1343"/>
              <a:gd name="T98" fmla="*/ 3762 w 5272"/>
              <a:gd name="T99" fmla="*/ 0 h 1343"/>
              <a:gd name="T100" fmla="*/ 3762 w 5272"/>
              <a:gd name="T10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72" h="1343">
                <a:moveTo>
                  <a:pt x="3761" y="6"/>
                </a:moveTo>
                <a:lnTo>
                  <a:pt x="3970" y="946"/>
                </a:lnTo>
                <a:lnTo>
                  <a:pt x="3972" y="950"/>
                </a:lnTo>
                <a:lnTo>
                  <a:pt x="3975" y="947"/>
                </a:lnTo>
                <a:lnTo>
                  <a:pt x="4508" y="569"/>
                </a:lnTo>
                <a:lnTo>
                  <a:pt x="5265" y="1340"/>
                </a:lnTo>
                <a:lnTo>
                  <a:pt x="4348" y="1340"/>
                </a:lnTo>
                <a:lnTo>
                  <a:pt x="4342" y="1340"/>
                </a:lnTo>
                <a:lnTo>
                  <a:pt x="3917" y="1340"/>
                </a:lnTo>
                <a:lnTo>
                  <a:pt x="3345" y="1340"/>
                </a:lnTo>
                <a:lnTo>
                  <a:pt x="2276" y="1340"/>
                </a:lnTo>
                <a:lnTo>
                  <a:pt x="2150" y="1340"/>
                </a:lnTo>
                <a:lnTo>
                  <a:pt x="1008" y="1340"/>
                </a:lnTo>
                <a:lnTo>
                  <a:pt x="1008" y="1340"/>
                </a:lnTo>
                <a:lnTo>
                  <a:pt x="996" y="1340"/>
                </a:lnTo>
                <a:lnTo>
                  <a:pt x="7" y="1340"/>
                </a:lnTo>
                <a:lnTo>
                  <a:pt x="974" y="501"/>
                </a:lnTo>
                <a:lnTo>
                  <a:pt x="1359" y="1105"/>
                </a:lnTo>
                <a:lnTo>
                  <a:pt x="1360" y="1107"/>
                </a:lnTo>
                <a:lnTo>
                  <a:pt x="1363" y="1105"/>
                </a:lnTo>
                <a:lnTo>
                  <a:pt x="2026" y="653"/>
                </a:lnTo>
                <a:lnTo>
                  <a:pt x="2270" y="874"/>
                </a:lnTo>
                <a:lnTo>
                  <a:pt x="2272" y="875"/>
                </a:lnTo>
                <a:lnTo>
                  <a:pt x="2273" y="874"/>
                </a:lnTo>
                <a:lnTo>
                  <a:pt x="2794" y="480"/>
                </a:lnTo>
                <a:lnTo>
                  <a:pt x="3071" y="638"/>
                </a:lnTo>
                <a:lnTo>
                  <a:pt x="3073" y="640"/>
                </a:lnTo>
                <a:lnTo>
                  <a:pt x="3074" y="638"/>
                </a:lnTo>
                <a:lnTo>
                  <a:pt x="3761" y="6"/>
                </a:lnTo>
                <a:moveTo>
                  <a:pt x="3762" y="0"/>
                </a:moveTo>
                <a:lnTo>
                  <a:pt x="3072" y="636"/>
                </a:lnTo>
                <a:lnTo>
                  <a:pt x="2794" y="477"/>
                </a:lnTo>
                <a:lnTo>
                  <a:pt x="2272" y="872"/>
                </a:lnTo>
                <a:lnTo>
                  <a:pt x="2026" y="650"/>
                </a:lnTo>
                <a:lnTo>
                  <a:pt x="1362" y="1103"/>
                </a:lnTo>
                <a:lnTo>
                  <a:pt x="974" y="497"/>
                </a:lnTo>
                <a:lnTo>
                  <a:pt x="0" y="1343"/>
                </a:lnTo>
                <a:lnTo>
                  <a:pt x="996" y="1343"/>
                </a:lnTo>
                <a:lnTo>
                  <a:pt x="996" y="1343"/>
                </a:lnTo>
                <a:lnTo>
                  <a:pt x="2150" y="1343"/>
                </a:lnTo>
                <a:lnTo>
                  <a:pt x="2150" y="1343"/>
                </a:lnTo>
                <a:lnTo>
                  <a:pt x="2276" y="1343"/>
                </a:lnTo>
                <a:lnTo>
                  <a:pt x="3345" y="1343"/>
                </a:lnTo>
                <a:lnTo>
                  <a:pt x="3917" y="1343"/>
                </a:lnTo>
                <a:lnTo>
                  <a:pt x="4342" y="1343"/>
                </a:lnTo>
                <a:lnTo>
                  <a:pt x="4348" y="1343"/>
                </a:lnTo>
                <a:lnTo>
                  <a:pt x="5272" y="1343"/>
                </a:lnTo>
                <a:lnTo>
                  <a:pt x="4508" y="566"/>
                </a:lnTo>
                <a:lnTo>
                  <a:pt x="3973" y="945"/>
                </a:lnTo>
                <a:lnTo>
                  <a:pt x="3762" y="0"/>
                </a:lnTo>
                <a:lnTo>
                  <a:pt x="37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2" name="Text Placeholder 2">
            <a:extLst>
              <a:ext uri="{FF2B5EF4-FFF2-40B4-BE49-F238E27FC236}">
                <a16:creationId xmlns:a16="http://schemas.microsoft.com/office/drawing/2014/main" id="{5ECE0304-D9C2-46B7-99F2-5B40789B58AD}"/>
              </a:ext>
            </a:extLst>
          </p:cNvPr>
          <p:cNvSpPr>
            <a:spLocks noGrp="1"/>
          </p:cNvSpPr>
          <p:nvPr>
            <p:ph type="body" sz="quarter" idx="17" hasCustomPrompt="1"/>
          </p:nvPr>
        </p:nvSpPr>
        <p:spPr>
          <a:xfrm>
            <a:off x="668154" y="812801"/>
            <a:ext cx="10855691" cy="5364162"/>
          </a:xfrm>
        </p:spPr>
        <p:txBody>
          <a:bodyPr anchor="ctr"/>
          <a:lstStyle>
            <a:lvl1pPr marL="0" indent="0" algn="ctr">
              <a:lnSpc>
                <a:spcPct val="83000"/>
              </a:lnSpc>
              <a:spcBef>
                <a:spcPts val="1200"/>
              </a:spcBef>
              <a:spcAft>
                <a:spcPts val="200"/>
              </a:spcAft>
              <a:buFont typeface="Arial" panose="020B0604020202020204" pitchFamily="34" charset="0"/>
              <a:buChar char="​"/>
              <a:defRPr sz="5400" b="1" spc="-150" baseline="0">
                <a:solidFill>
                  <a:schemeClr val="bg1"/>
                </a:solidFill>
                <a:latin typeface="+mn-lt"/>
              </a:defRPr>
            </a:lvl1pPr>
            <a:lvl2pPr marL="0" indent="0" algn="ctr">
              <a:lnSpc>
                <a:spcPct val="83000"/>
              </a:lnSpc>
              <a:spcBef>
                <a:spcPts val="800"/>
              </a:spcBef>
              <a:spcAft>
                <a:spcPts val="1200"/>
              </a:spcAft>
              <a:buFont typeface="Arial" panose="020B0604020202020204" pitchFamily="34" charset="0"/>
              <a:buChar char="​"/>
              <a:defRPr sz="3200" b="0" spc="-30" baseline="0">
                <a:solidFill>
                  <a:schemeClr val="bg1"/>
                </a:solidFill>
                <a:latin typeface="+mn-lt"/>
              </a:defRPr>
            </a:lvl2pPr>
            <a:lvl3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3pPr>
            <a:lvl4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4pPr>
            <a:lvl5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5pPr>
            <a:lvl6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6pPr>
            <a:lvl7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7pPr>
            <a:lvl8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8pPr>
            <a:lvl9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9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7" name="Rectangle 6">
            <a:extLst>
              <a:ext uri="{FF2B5EF4-FFF2-40B4-BE49-F238E27FC236}">
                <a16:creationId xmlns:a16="http://schemas.microsoft.com/office/drawing/2014/main" id="{B46B9164-F3D4-2D4B-AFAB-1EFBF9DACF92}"/>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54288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idebar w/ Conten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EFE9FF8-14C2-438D-A122-847774B0AD60}"/>
              </a:ext>
            </a:extLst>
          </p:cNvPr>
          <p:cNvSpPr/>
          <p:nvPr/>
        </p:nvSpPr>
        <p:spPr bwMode="ltGray">
          <a:xfrm>
            <a:off x="0" y="-1"/>
            <a:ext cx="4521032"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32" name="Group 31">
            <a:extLst>
              <a:ext uri="{FF2B5EF4-FFF2-40B4-BE49-F238E27FC236}">
                <a16:creationId xmlns:a16="http://schemas.microsoft.com/office/drawing/2014/main" id="{20E23871-EB3C-4F17-A0D2-5AB62D60E3E1}"/>
              </a:ext>
            </a:extLst>
          </p:cNvPr>
          <p:cNvGrpSpPr/>
          <p:nvPr/>
        </p:nvGrpSpPr>
        <p:grpSpPr bwMode="ltGray">
          <a:xfrm>
            <a:off x="1354725" y="6560004"/>
            <a:ext cx="1691669" cy="312557"/>
            <a:chOff x="7938716" y="6332538"/>
            <a:chExt cx="2922795" cy="540023"/>
          </a:xfrm>
        </p:grpSpPr>
        <p:cxnSp>
          <p:nvCxnSpPr>
            <p:cNvPr id="34" name="Straight Connector 33">
              <a:extLst>
                <a:ext uri="{FF2B5EF4-FFF2-40B4-BE49-F238E27FC236}">
                  <a16:creationId xmlns:a16="http://schemas.microsoft.com/office/drawing/2014/main" id="{BECAD46B-4129-42A0-8A74-C8DD2BA0DB97}"/>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35" name="Straight Connector 34">
              <a:extLst>
                <a:ext uri="{FF2B5EF4-FFF2-40B4-BE49-F238E27FC236}">
                  <a16:creationId xmlns:a16="http://schemas.microsoft.com/office/drawing/2014/main" id="{E36AE603-027D-450E-9FE2-DF7812726287}"/>
                </a:ext>
              </a:extLst>
            </p:cNvPr>
            <p:cNvCxnSpPr>
              <a:cxnSpLocks/>
            </p:cNvCxnSpPr>
            <p:nvPr/>
          </p:nvCxnSpPr>
          <p:spPr bwMode="ltGray">
            <a:xfrm flipH="1">
              <a:off x="8335845"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4EF8485A-47C2-4790-BFD8-511C5DE8DD46}"/>
                </a:ext>
              </a:extLst>
            </p:cNvPr>
            <p:cNvCxnSpPr>
              <a:cxnSpLocks/>
            </p:cNvCxnSpPr>
            <p:nvPr/>
          </p:nvCxnSpPr>
          <p:spPr bwMode="ltGray">
            <a:xfrm flipH="1">
              <a:off x="8732973"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E4E7E5A3-0699-4486-97BF-C4A4D9596634}"/>
                </a:ext>
              </a:extLst>
            </p:cNvPr>
            <p:cNvCxnSpPr>
              <a:cxnSpLocks/>
            </p:cNvCxnSpPr>
            <p:nvPr/>
          </p:nvCxnSpPr>
          <p:spPr bwMode="ltGray">
            <a:xfrm flipH="1">
              <a:off x="9130102"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93FB76BB-A4BA-4938-A184-3F4CBC432EEC}"/>
                </a:ext>
              </a:extLst>
            </p:cNvPr>
            <p:cNvCxnSpPr>
              <a:cxnSpLocks/>
            </p:cNvCxnSpPr>
            <p:nvPr/>
          </p:nvCxnSpPr>
          <p:spPr bwMode="ltGray">
            <a:xfrm flipH="1">
              <a:off x="952723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5555A92C-2975-413F-B240-5887F5A8E071}"/>
                </a:ext>
              </a:extLst>
            </p:cNvPr>
            <p:cNvCxnSpPr>
              <a:cxnSpLocks/>
            </p:cNvCxnSpPr>
            <p:nvPr/>
          </p:nvCxnSpPr>
          <p:spPr bwMode="ltGray">
            <a:xfrm flipH="1">
              <a:off x="9924359" y="6332538"/>
              <a:ext cx="540023" cy="540023"/>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EF16C108-A9DF-4F5D-B7D3-DAB30ADEEC94}"/>
                </a:ext>
              </a:extLst>
            </p:cNvPr>
            <p:cNvCxnSpPr>
              <a:cxnSpLocks/>
            </p:cNvCxnSpPr>
            <p:nvPr/>
          </p:nvCxnSpPr>
          <p:spPr bwMode="ltGray">
            <a:xfrm flipH="1">
              <a:off x="10321488" y="6332538"/>
              <a:ext cx="540023" cy="540023"/>
            </a:xfrm>
            <a:prstGeom prst="line">
              <a:avLst/>
            </a:prstGeom>
            <a:ln w="12700" cap="rnd">
              <a:solidFill>
                <a:sysClr val="window" lastClr="FFFFFF"/>
              </a:solidFill>
            </a:ln>
          </p:spPr>
        </p:cxnSp>
      </p:grpSp>
      <p:sp>
        <p:nvSpPr>
          <p:cNvPr id="55" name="Text Placeholder 2">
            <a:extLst>
              <a:ext uri="{FF2B5EF4-FFF2-40B4-BE49-F238E27FC236}">
                <a16:creationId xmlns:a16="http://schemas.microsoft.com/office/drawing/2014/main" id="{CDFF05C7-B48A-45E0-8D9D-ED044CCBBE3E}"/>
              </a:ext>
            </a:extLst>
          </p:cNvPr>
          <p:cNvSpPr>
            <a:spLocks noGrp="1"/>
          </p:cNvSpPr>
          <p:nvPr>
            <p:ph idx="14" hasCustomPrompt="1"/>
          </p:nvPr>
        </p:nvSpPr>
        <p:spPr>
          <a:xfrm>
            <a:off x="685799" y="812801"/>
            <a:ext cx="3155951" cy="5364162"/>
          </a:xfrm>
          <a:prstGeom prst="rect">
            <a:avLst/>
          </a:prstGeom>
        </p:spPr>
        <p:txBody>
          <a:bodyPr vert="horz" lIns="0" tIns="0" rIns="0" bIns="0" rtlCol="0" anchor="t">
            <a:no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1200"/>
              </a:spcAft>
              <a:buFont typeface="Arial" panose="020B0604020202020204" pitchFamily="34" charset="0"/>
              <a:buChar char="​"/>
              <a:defRPr sz="2200" spc="-30" baseline="0">
                <a:solidFill>
                  <a:schemeClr val="bg1"/>
                </a:solidFill>
                <a:latin typeface="+mn-lt"/>
              </a:defRPr>
            </a:lvl2pPr>
            <a:lvl3pPr marL="0" indent="0">
              <a:lnSpc>
                <a:spcPct val="120000"/>
              </a:lnSpc>
              <a:spcBef>
                <a:spcPts val="6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dirty="0"/>
              <a:t>Click</a:t>
            </a:r>
            <a:br>
              <a:rPr lang="en-US" dirty="0"/>
            </a:br>
            <a:r>
              <a:rPr lang="en-US" dirty="0"/>
              <a:t>to add Title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Text Placeholder 2">
            <a:extLst>
              <a:ext uri="{FF2B5EF4-FFF2-40B4-BE49-F238E27FC236}">
                <a16:creationId xmlns:a16="http://schemas.microsoft.com/office/drawing/2014/main" id="{6772C55C-3B22-4951-8DA4-A3504EA005BB}"/>
              </a:ext>
            </a:extLst>
          </p:cNvPr>
          <p:cNvSpPr>
            <a:spLocks noGrp="1"/>
          </p:cNvSpPr>
          <p:nvPr>
            <p:ph idx="16"/>
          </p:nvPr>
        </p:nvSpPr>
        <p:spPr>
          <a:xfrm>
            <a:off x="5194300" y="812801"/>
            <a:ext cx="6311899" cy="5364162"/>
          </a:xfrm>
          <a:prstGeom prst="rect">
            <a:avLst/>
          </a:prstGeom>
        </p:spPr>
        <p:txBody>
          <a:bodyPr vert="horz" lIns="0" tIns="0" rIns="0" bIns="0" rtlCol="0" anchor="t">
            <a:normAutofit/>
          </a:bodyPr>
          <a:lstStyle>
            <a:lvl1pPr marL="342900" indent="-342900">
              <a:lnSpc>
                <a:spcPct val="85000"/>
              </a:lnSpc>
              <a:spcBef>
                <a:spcPts val="3000"/>
              </a:spcBef>
              <a:spcAft>
                <a:spcPts val="400"/>
              </a:spcAft>
              <a:buClrTx/>
              <a:buFont typeface="+mj-lt"/>
              <a:buAutoNum type="arabicParenR"/>
              <a:defRPr sz="2400" b="1" spc="-50" baseline="0">
                <a:latin typeface="+mn-lt"/>
              </a:defRPr>
            </a:lvl1pPr>
            <a:lvl2pPr marL="342900" indent="-342900">
              <a:lnSpc>
                <a:spcPct val="85000"/>
              </a:lnSpc>
              <a:spcBef>
                <a:spcPts val="200"/>
              </a:spcBef>
              <a:spcAft>
                <a:spcPts val="400"/>
              </a:spcAft>
              <a:buFont typeface="Arial" panose="020B0604020202020204" pitchFamily="34" charset="0"/>
              <a:buChar char="​"/>
              <a:defRPr sz="1800" spc="-30" baseline="0">
                <a:solidFill>
                  <a:schemeClr val="bg2">
                    <a:lumMod val="50000"/>
                  </a:schemeClr>
                </a:solidFill>
                <a:latin typeface="+mn-lt"/>
              </a:defRPr>
            </a:lvl2pPr>
            <a:lvl3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n-lt"/>
              </a:defRPr>
            </a:lvl3pPr>
            <a:lvl4pPr marL="0" indent="0">
              <a:lnSpc>
                <a:spcPct val="90000"/>
              </a:lnSpc>
              <a:spcBef>
                <a:spcPts val="0"/>
              </a:spcBef>
              <a:spcAft>
                <a:spcPts val="600"/>
              </a:spcAft>
              <a:buClr>
                <a:schemeClr val="accent1"/>
              </a:buClr>
              <a:buFont typeface="Arial" panose="020B0604020202020204" pitchFamily="34" charset="0"/>
              <a:buChar char="​"/>
              <a:defRPr sz="1600" b="0" kern="100" spc="-30" baseline="0">
                <a:solidFill>
                  <a:schemeClr val="accent1"/>
                </a:solidFill>
                <a:latin typeface="+mn-lt"/>
              </a:defRPr>
            </a:lvl4pPr>
            <a:lvl5pPr marL="0" indent="0">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defRPr>
            </a:lvl5pPr>
            <a:lvl6pPr marL="173038" indent="-173038">
              <a:lnSpc>
                <a:spcPct val="85000"/>
              </a:lnSpc>
              <a:spcBef>
                <a:spcPts val="0"/>
              </a:spcBef>
              <a:spcAft>
                <a:spcPts val="600"/>
              </a:spcAft>
              <a:buClr>
                <a:schemeClr val="accent1"/>
              </a:buClr>
              <a:buFont typeface="Arial" panose="020B0503020102020204" pitchFamily="34" charset="0"/>
              <a:buChar char="•"/>
              <a:defRPr sz="1200" kern="100" spc="-30" baseline="0">
                <a:solidFill>
                  <a:schemeClr val="tx1"/>
                </a:solidFill>
                <a:latin typeface="+mn-lt"/>
              </a:defRPr>
            </a:lvl6pPr>
            <a:lvl7pPr marL="346075" indent="-173038">
              <a:lnSpc>
                <a:spcPct val="85000"/>
              </a:lnSpc>
              <a:spcBef>
                <a:spcPts val="200"/>
              </a:spcBef>
              <a:spcAft>
                <a:spcPts val="200"/>
              </a:spcAft>
              <a:buClr>
                <a:schemeClr val="tx1"/>
              </a:buClr>
              <a:buFont typeface="Arial" panose="020B0604020202020204" pitchFamily="34" charset="0"/>
              <a:buChar char="‒"/>
              <a:defRPr sz="1200" kern="100" spc="-30" baseline="0">
                <a:solidFill>
                  <a:schemeClr val="tx1"/>
                </a:solidFill>
                <a:latin typeface="+mn-lt"/>
              </a:defRPr>
            </a:lvl7pPr>
            <a:lvl8pPr marL="114300" indent="-114300">
              <a:lnSpc>
                <a:spcPct val="100000"/>
              </a:lnSpc>
              <a:spcBef>
                <a:spcPts val="1200"/>
              </a:spcBef>
              <a:spcAft>
                <a:spcPts val="0"/>
              </a:spcAft>
              <a:buFont typeface="Arial" panose="020B0604020202020204" pitchFamily="34" charset="0"/>
              <a:buChar char="“"/>
              <a:defRPr sz="2200" kern="100" spc="-30" baseline="0">
                <a:solidFill>
                  <a:schemeClr val="tx1"/>
                </a:solidFill>
                <a:latin typeface="+mn-lt"/>
              </a:defRPr>
            </a:lvl8pPr>
            <a:lvl9pPr marL="114300" indent="0">
              <a:lnSpc>
                <a:spcPct val="80000"/>
              </a:lnSpc>
              <a:spcBef>
                <a:spcPts val="600"/>
              </a:spcBef>
              <a:spcAft>
                <a:spcPts val="1200"/>
              </a:spcAft>
              <a:buFont typeface="Arial" panose="020B0604020202020204" pitchFamily="34" charset="0"/>
              <a:buChar char="​"/>
              <a:defRPr sz="1400" kern="100" spc="-50" baseline="0">
                <a:solidFill>
                  <a:schemeClr val="tx1"/>
                </a:solidFill>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Graphic 15">
            <a:extLst>
              <a:ext uri="{FF2B5EF4-FFF2-40B4-BE49-F238E27FC236}">
                <a16:creationId xmlns:a16="http://schemas.microsoft.com/office/drawing/2014/main" id="{00D16283-2268-4D66-81A9-B2E1E29B3F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374D4047-97BE-4DFF-80C7-86DC6A816567}"/>
              </a:ext>
            </a:extLst>
          </p:cNvPr>
          <p:cNvSpPr/>
          <p:nvPr/>
        </p:nvSpPr>
        <p:spPr bwMode="ltGray">
          <a:xfrm>
            <a:off x="0" y="4917232"/>
            <a:ext cx="4521032" cy="1940767"/>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8" name="Freeform: Shape 17">
            <a:extLst>
              <a:ext uri="{FF2B5EF4-FFF2-40B4-BE49-F238E27FC236}">
                <a16:creationId xmlns:a16="http://schemas.microsoft.com/office/drawing/2014/main" id="{F4F79E31-373B-42B8-83F7-7B9C69C0A005}"/>
              </a:ext>
            </a:extLst>
          </p:cNvPr>
          <p:cNvSpPr/>
          <p:nvPr/>
        </p:nvSpPr>
        <p:spPr bwMode="ltGray">
          <a:xfrm>
            <a:off x="562" y="5275766"/>
            <a:ext cx="4520470" cy="158223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1" name="Rectangle 20">
            <a:extLst>
              <a:ext uri="{FF2B5EF4-FFF2-40B4-BE49-F238E27FC236}">
                <a16:creationId xmlns:a16="http://schemas.microsoft.com/office/drawing/2014/main" id="{C518D0F7-C57F-D940-B84A-F8CADF0F6F7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303054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Customer Story with Icon">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46" name="Circle: Hollow 45">
            <a:extLst>
              <a:ext uri="{FF2B5EF4-FFF2-40B4-BE49-F238E27FC236}">
                <a16:creationId xmlns:a16="http://schemas.microsoft.com/office/drawing/2014/main" id="{5B7C7291-2BDF-4AE3-B543-042A4354A333}"/>
              </a:ext>
            </a:extLst>
          </p:cNvPr>
          <p:cNvSpPr/>
          <p:nvPr/>
        </p:nvSpPr>
        <p:spPr bwMode="ltGray">
          <a:xfrm>
            <a:off x="904362" y="899160"/>
            <a:ext cx="2017852" cy="2017852"/>
          </a:xfrm>
          <a:prstGeom prst="donut">
            <a:avLst>
              <a:gd name="adj" fmla="val 3306"/>
            </a:avLst>
          </a:prstGeom>
          <a:solidFill>
            <a:sysClr val="window" lastClr="FFFFFF"/>
          </a:soli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hlinkClick r:id="rId2">
                <a:extLst>
                  <a:ext uri="{A12FA001-AC4F-418D-AE19-62706E023703}">
                    <ahyp:hlinkClr xmlns:ahyp="http://schemas.microsoft.com/office/drawing/2018/hyperlinkcolor" val="tx"/>
                  </a:ext>
                </a:extLst>
              </a:hlinkClick>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408291" y="1404320"/>
            <a:ext cx="1009996" cy="1007532"/>
          </a:xfrm>
        </p:spPr>
        <p:txBody>
          <a:bodyPr/>
          <a:lstStyle>
            <a:lvl1pPr algn="ctr">
              <a:defRPr sz="1800">
                <a:solidFill>
                  <a:schemeClr val="bg1"/>
                </a:solidFill>
                <a:latin typeface="+mn-lt"/>
              </a:defRPr>
            </a:lvl1pPr>
          </a:lstStyle>
          <a:p>
            <a:r>
              <a:rPr lang="en-US" dirty="0"/>
              <a:t>Icon</a:t>
            </a:r>
          </a:p>
        </p:txBody>
      </p:sp>
      <p:sp>
        <p:nvSpPr>
          <p:cNvPr id="23" name="Content Placeholder 3">
            <a:extLst>
              <a:ext uri="{FF2B5EF4-FFF2-40B4-BE49-F238E27FC236}">
                <a16:creationId xmlns:a16="http://schemas.microsoft.com/office/drawing/2014/main" id="{ABE674AD-C69B-450D-919C-4CEAB6733B28}"/>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2" name="Freeform: Shape 21">
            <a:extLst>
              <a:ext uri="{FF2B5EF4-FFF2-40B4-BE49-F238E27FC236}">
                <a16:creationId xmlns:a16="http://schemas.microsoft.com/office/drawing/2014/main" id="{9777B132-C394-426F-B62A-0B1AFDC5A0D4}"/>
              </a:ext>
            </a:extLst>
          </p:cNvPr>
          <p:cNvSpPr/>
          <p:nvPr/>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8" name="Title 6">
            <a:extLst>
              <a:ext uri="{FF2B5EF4-FFF2-40B4-BE49-F238E27FC236}">
                <a16:creationId xmlns:a16="http://schemas.microsoft.com/office/drawing/2014/main" id="{A09AECDD-F173-544A-AF5F-99CC6CBB503F}"/>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29" name="Text Placeholder 2">
            <a:extLst>
              <a:ext uri="{FF2B5EF4-FFF2-40B4-BE49-F238E27FC236}">
                <a16:creationId xmlns:a16="http://schemas.microsoft.com/office/drawing/2014/main" id="{BB2FA75D-43D7-544F-8B82-466A48A1CC6C}"/>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F67351CF-A0D9-A34E-B2CF-2E141A901417}"/>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1" name="Rectangle 30">
            <a:extLst>
              <a:ext uri="{FF2B5EF4-FFF2-40B4-BE49-F238E27FC236}">
                <a16:creationId xmlns:a16="http://schemas.microsoft.com/office/drawing/2014/main" id="{AEDC1632-7769-5C47-881C-D07E4B3DA3C8}"/>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322042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Customer Story with Logo">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28" name="Oval 27">
            <a:extLst>
              <a:ext uri="{FF2B5EF4-FFF2-40B4-BE49-F238E27FC236}">
                <a16:creationId xmlns:a16="http://schemas.microsoft.com/office/drawing/2014/main" id="{4E53D8F5-B562-F145-834F-D5C46748FA17}"/>
              </a:ext>
            </a:extLst>
          </p:cNvPr>
          <p:cNvSpPr/>
          <p:nvPr/>
        </p:nvSpPr>
        <p:spPr>
          <a:xfrm>
            <a:off x="904363" y="899160"/>
            <a:ext cx="2017852" cy="2017852"/>
          </a:xfrm>
          <a:prstGeom prst="ellipse">
            <a:avLst/>
          </a:prstGeom>
          <a:solidFill>
            <a:schemeClr val="bg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190954" y="1324535"/>
            <a:ext cx="1444670" cy="1167102"/>
          </a:xfrm>
        </p:spPr>
        <p:txBody>
          <a:bodyPr/>
          <a:lstStyle>
            <a:lvl1pPr algn="ctr">
              <a:defRPr sz="1800">
                <a:solidFill>
                  <a:schemeClr val="bg2"/>
                </a:solidFill>
                <a:latin typeface="+mn-lt"/>
              </a:defRPr>
            </a:lvl1pPr>
          </a:lstStyle>
          <a:p>
            <a:r>
              <a:rPr lang="en-US" dirty="0"/>
              <a:t>Logo</a:t>
            </a:r>
          </a:p>
        </p:txBody>
      </p:sp>
      <p:sp>
        <p:nvSpPr>
          <p:cNvPr id="22" name="Freeform: Shape 21">
            <a:extLst>
              <a:ext uri="{FF2B5EF4-FFF2-40B4-BE49-F238E27FC236}">
                <a16:creationId xmlns:a16="http://schemas.microsoft.com/office/drawing/2014/main" id="{9777B132-C394-426F-B62A-0B1AFDC5A0D4}"/>
              </a:ext>
            </a:extLst>
          </p:cNvPr>
          <p:cNvSpPr/>
          <p:nvPr/>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29" name="Content Placeholder 3">
            <a:extLst>
              <a:ext uri="{FF2B5EF4-FFF2-40B4-BE49-F238E27FC236}">
                <a16:creationId xmlns:a16="http://schemas.microsoft.com/office/drawing/2014/main" id="{20556732-0006-FA4D-B635-37D72265F344}"/>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30" name="Title 6">
            <a:extLst>
              <a:ext uri="{FF2B5EF4-FFF2-40B4-BE49-F238E27FC236}">
                <a16:creationId xmlns:a16="http://schemas.microsoft.com/office/drawing/2014/main" id="{FB7F6977-6F78-F64E-933F-0F1DD2AB3ADD}"/>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31" name="Text Placeholder 2">
            <a:extLst>
              <a:ext uri="{FF2B5EF4-FFF2-40B4-BE49-F238E27FC236}">
                <a16:creationId xmlns:a16="http://schemas.microsoft.com/office/drawing/2014/main" id="{578D5468-0372-A241-8538-C4BE1DFEDCE1}"/>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10D15343-A4E6-3942-9BE6-D1DC2043AD01}"/>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3" name="Rectangle 32">
            <a:extLst>
              <a:ext uri="{FF2B5EF4-FFF2-40B4-BE49-F238E27FC236}">
                <a16:creationId xmlns:a16="http://schemas.microsoft.com/office/drawing/2014/main" id="{1ACB9F45-B658-8448-B45C-8EBA2AF4E981}"/>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789071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Customer Story with Photo">
    <p:spTree>
      <p:nvGrpSpPr>
        <p:cNvPr id="1" name=""/>
        <p:cNvGrpSpPr/>
        <p:nvPr/>
      </p:nvGrpSpPr>
      <p:grpSpPr>
        <a:xfrm>
          <a:off x="0" y="0"/>
          <a:ext cx="0" cy="0"/>
          <a:chOff x="0" y="0"/>
          <a:chExt cx="0" cy="0"/>
        </a:xfrm>
      </p:grpSpPr>
      <p:sp>
        <p:nvSpPr>
          <p:cNvPr id="69" name="Freeform: Shape 68">
            <a:extLst>
              <a:ext uri="{FF2B5EF4-FFF2-40B4-BE49-F238E27FC236}">
                <a16:creationId xmlns:a16="http://schemas.microsoft.com/office/drawing/2014/main" id="{FE058A7B-2AF5-4217-B2D9-52556152108B}"/>
              </a:ext>
            </a:extLst>
          </p:cNvPr>
          <p:cNvSpPr/>
          <p:nvPr/>
        </p:nvSpPr>
        <p:spPr bwMode="ltGray">
          <a:xfrm>
            <a:off x="633263" y="685802"/>
            <a:ext cx="3587996" cy="6172198"/>
          </a:xfrm>
          <a:custGeom>
            <a:avLst/>
            <a:gdLst>
              <a:gd name="connsiteX0" fmla="*/ 0 w 3587996"/>
              <a:gd name="connsiteY0" fmla="*/ 0 h 6172198"/>
              <a:gd name="connsiteX1" fmla="*/ 3451859 w 3587996"/>
              <a:gd name="connsiteY1" fmla="*/ 0 h 6172198"/>
              <a:gd name="connsiteX2" fmla="*/ 3587996 w 3587996"/>
              <a:gd name="connsiteY2" fmla="*/ 0 h 6172198"/>
              <a:gd name="connsiteX3" fmla="*/ 3451859 w 3587996"/>
              <a:gd name="connsiteY3" fmla="*/ 6172196 h 6172198"/>
              <a:gd name="connsiteX4" fmla="*/ 3451859 w 3587996"/>
              <a:gd name="connsiteY4" fmla="*/ 6172198 h 6172198"/>
              <a:gd name="connsiteX5" fmla="*/ 0 w 3587996"/>
              <a:gd name="connsiteY5" fmla="*/ 6172198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7996" h="6172198">
                <a:moveTo>
                  <a:pt x="0" y="0"/>
                </a:moveTo>
                <a:lnTo>
                  <a:pt x="3451859" y="0"/>
                </a:lnTo>
                <a:lnTo>
                  <a:pt x="3587996" y="0"/>
                </a:lnTo>
                <a:lnTo>
                  <a:pt x="3451859" y="6172196"/>
                </a:lnTo>
                <a:lnTo>
                  <a:pt x="3451859" y="6172198"/>
                </a:lnTo>
                <a:lnTo>
                  <a:pt x="0" y="6172198"/>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pic>
        <p:nvPicPr>
          <p:cNvPr id="9" name="Graphic 8">
            <a:extLst>
              <a:ext uri="{FF2B5EF4-FFF2-40B4-BE49-F238E27FC236}">
                <a16:creationId xmlns:a16="http://schemas.microsoft.com/office/drawing/2014/main" id="{36CDF791-2CE7-49DB-95F3-960700B8B7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3" name="Picture Placeholder 12">
            <a:extLst>
              <a:ext uri="{FF2B5EF4-FFF2-40B4-BE49-F238E27FC236}">
                <a16:creationId xmlns:a16="http://schemas.microsoft.com/office/drawing/2014/main" id="{D2EA512C-31AB-489B-9624-CEB137A938DA}"/>
              </a:ext>
            </a:extLst>
          </p:cNvPr>
          <p:cNvSpPr>
            <a:spLocks noGrp="1"/>
          </p:cNvSpPr>
          <p:nvPr>
            <p:ph type="pic" sz="quarter" idx="24"/>
          </p:nvPr>
        </p:nvSpPr>
        <p:spPr>
          <a:xfrm>
            <a:off x="0" y="0"/>
            <a:ext cx="3986664" cy="6858000"/>
          </a:xfrm>
          <a:custGeom>
            <a:avLst/>
            <a:gdLst>
              <a:gd name="connsiteX0" fmla="*/ 0 w 3986664"/>
              <a:gd name="connsiteY0" fmla="*/ 0 h 6858000"/>
              <a:gd name="connsiteX1" fmla="*/ 3835400 w 3986664"/>
              <a:gd name="connsiteY1" fmla="*/ 0 h 6858000"/>
              <a:gd name="connsiteX2" fmla="*/ 3986664 w 3986664"/>
              <a:gd name="connsiteY2" fmla="*/ 0 h 6858000"/>
              <a:gd name="connsiteX3" fmla="*/ 3835400 w 3986664"/>
              <a:gd name="connsiteY3" fmla="*/ 6857998 h 6858000"/>
              <a:gd name="connsiteX4" fmla="*/ 3835400 w 3986664"/>
              <a:gd name="connsiteY4" fmla="*/ 6858000 h 6858000"/>
              <a:gd name="connsiteX5" fmla="*/ 1809750 w 3986664"/>
              <a:gd name="connsiteY5" fmla="*/ 6858000 h 6858000"/>
              <a:gd name="connsiteX6" fmla="*/ 0 w 3986664"/>
              <a:gd name="connsiteY6" fmla="*/ 6858000 h 6858000"/>
              <a:gd name="connsiteX7" fmla="*/ 0 w 3986664"/>
              <a:gd name="connsiteY7" fmla="*/ 9715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6664" h="6858000">
                <a:moveTo>
                  <a:pt x="0" y="0"/>
                </a:moveTo>
                <a:lnTo>
                  <a:pt x="3835400" y="0"/>
                </a:lnTo>
                <a:lnTo>
                  <a:pt x="3986664" y="0"/>
                </a:lnTo>
                <a:lnTo>
                  <a:pt x="3835400" y="6857998"/>
                </a:lnTo>
                <a:lnTo>
                  <a:pt x="3835400" y="6858000"/>
                </a:lnTo>
                <a:lnTo>
                  <a:pt x="1809750" y="6858000"/>
                </a:lnTo>
                <a:lnTo>
                  <a:pt x="0" y="6858000"/>
                </a:lnTo>
                <a:lnTo>
                  <a:pt x="0" y="97155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10" name="Content Placeholder 3">
            <a:extLst>
              <a:ext uri="{FF2B5EF4-FFF2-40B4-BE49-F238E27FC236}">
                <a16:creationId xmlns:a16="http://schemas.microsoft.com/office/drawing/2014/main" id="{2F1A7FF6-6753-164B-B3A9-E4940683463F}"/>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12" name="Title 6">
            <a:extLst>
              <a:ext uri="{FF2B5EF4-FFF2-40B4-BE49-F238E27FC236}">
                <a16:creationId xmlns:a16="http://schemas.microsoft.com/office/drawing/2014/main" id="{317C28B9-D9D1-B74A-AE68-CEA3A84BA52B}"/>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14" name="Text Placeholder 2">
            <a:extLst>
              <a:ext uri="{FF2B5EF4-FFF2-40B4-BE49-F238E27FC236}">
                <a16:creationId xmlns:a16="http://schemas.microsoft.com/office/drawing/2014/main" id="{002C401C-3564-FC43-A1C3-DC3D9EB0ADF3}"/>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Rectangle 10">
            <a:extLst>
              <a:ext uri="{FF2B5EF4-FFF2-40B4-BE49-F238E27FC236}">
                <a16:creationId xmlns:a16="http://schemas.microsoft.com/office/drawing/2014/main" id="{2E1FBB40-128A-F047-BB22-EA202DD0630A}"/>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327583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2BC40E56-AC2F-4B33-A3C7-83EC6700BC5C}"/>
              </a:ext>
            </a:extLst>
          </p:cNvPr>
          <p:cNvSpPr>
            <a:spLocks noGrp="1"/>
          </p:cNvSpPr>
          <p:nvPr>
            <p:ph idx="1"/>
          </p:nvPr>
        </p:nvSpPr>
        <p:spPr>
          <a:xfrm>
            <a:off x="68580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2">
            <a:extLst>
              <a:ext uri="{FF2B5EF4-FFF2-40B4-BE49-F238E27FC236}">
                <a16:creationId xmlns:a16="http://schemas.microsoft.com/office/drawing/2014/main" id="{B457071F-BC37-42D5-A774-8D2012B5D26D}"/>
              </a:ext>
            </a:extLst>
          </p:cNvPr>
          <p:cNvSpPr>
            <a:spLocks noGrp="1"/>
          </p:cNvSpPr>
          <p:nvPr>
            <p:ph idx="14"/>
          </p:nvPr>
        </p:nvSpPr>
        <p:spPr>
          <a:xfrm>
            <a:off x="644525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C8F92CB9-7600-4115-903D-0FDC460CA7C5}"/>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538687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Full Phot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320EF22F-6FAB-49D9-A963-0D2E7D0A8392}"/>
              </a:ext>
            </a:extLst>
          </p:cNvPr>
          <p:cNvSpPr/>
          <p:nvPr/>
        </p:nvSpPr>
        <p:spPr bwMode="ltGray">
          <a:xfrm>
            <a:off x="0" y="812800"/>
            <a:ext cx="5884104" cy="5359400"/>
          </a:xfrm>
          <a:custGeom>
            <a:avLst/>
            <a:gdLst>
              <a:gd name="connsiteX0" fmla="*/ 0 w 5884104"/>
              <a:gd name="connsiteY0" fmla="*/ 0 h 5359400"/>
              <a:gd name="connsiteX1" fmla="*/ 2768599 w 5884104"/>
              <a:gd name="connsiteY1" fmla="*/ 0 h 5359400"/>
              <a:gd name="connsiteX2" fmla="*/ 3688080 w 5884104"/>
              <a:gd name="connsiteY2" fmla="*/ 0 h 5359400"/>
              <a:gd name="connsiteX3" fmla="*/ 5765894 w 5884104"/>
              <a:gd name="connsiteY3" fmla="*/ 0 h 5359400"/>
              <a:gd name="connsiteX4" fmla="*/ 5884104 w 5884104"/>
              <a:gd name="connsiteY4" fmla="*/ 0 h 5359400"/>
              <a:gd name="connsiteX5" fmla="*/ 5765894 w 5884104"/>
              <a:gd name="connsiteY5" fmla="*/ 5359399 h 5359400"/>
              <a:gd name="connsiteX6" fmla="*/ 5765894 w 5884104"/>
              <a:gd name="connsiteY6" fmla="*/ 5359400 h 5359400"/>
              <a:gd name="connsiteX7" fmla="*/ 3688080 w 5884104"/>
              <a:gd name="connsiteY7" fmla="*/ 5359400 h 5359400"/>
              <a:gd name="connsiteX8" fmla="*/ 2768599 w 5884104"/>
              <a:gd name="connsiteY8" fmla="*/ 5359400 h 5359400"/>
              <a:gd name="connsiteX9" fmla="*/ 0 w 5884104"/>
              <a:gd name="connsiteY9" fmla="*/ 5359400 h 535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4104" h="5359400">
                <a:moveTo>
                  <a:pt x="0" y="0"/>
                </a:moveTo>
                <a:lnTo>
                  <a:pt x="2768599" y="0"/>
                </a:lnTo>
                <a:lnTo>
                  <a:pt x="3688080" y="0"/>
                </a:lnTo>
                <a:lnTo>
                  <a:pt x="5765894" y="0"/>
                </a:lnTo>
                <a:lnTo>
                  <a:pt x="5884104" y="0"/>
                </a:lnTo>
                <a:lnTo>
                  <a:pt x="5765894" y="5359399"/>
                </a:lnTo>
                <a:lnTo>
                  <a:pt x="5765894" y="5359400"/>
                </a:lnTo>
                <a:lnTo>
                  <a:pt x="3688080" y="5359400"/>
                </a:lnTo>
                <a:lnTo>
                  <a:pt x="2768599" y="5359400"/>
                </a:lnTo>
                <a:lnTo>
                  <a:pt x="0" y="5359400"/>
                </a:lnTo>
                <a:close/>
              </a:path>
            </a:pathLst>
          </a:custGeom>
          <a:gradFill flip="none" rotWithShape="0">
            <a:gsLst>
              <a:gs pos="76000">
                <a:srgbClr val="EC008C">
                  <a:alpha val="95000"/>
                </a:srgbClr>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65" name="Text Placeholder 2">
            <a:extLst>
              <a:ext uri="{FF2B5EF4-FFF2-40B4-BE49-F238E27FC236}">
                <a16:creationId xmlns:a16="http://schemas.microsoft.com/office/drawing/2014/main" id="{434CA26C-468C-4921-AF98-37B369D49404}"/>
              </a:ext>
            </a:extLst>
          </p:cNvPr>
          <p:cNvSpPr>
            <a:spLocks noGrp="1"/>
          </p:cNvSpPr>
          <p:nvPr>
            <p:ph idx="13"/>
          </p:nvPr>
        </p:nvSpPr>
        <p:spPr>
          <a:xfrm>
            <a:off x="685799" y="1503365"/>
            <a:ext cx="4394201" cy="3983034"/>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bg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0" name="Graphic 79">
            <a:extLst>
              <a:ext uri="{FF2B5EF4-FFF2-40B4-BE49-F238E27FC236}">
                <a16:creationId xmlns:a16="http://schemas.microsoft.com/office/drawing/2014/main" id="{A9FB527B-5D86-41ED-862F-1335192E54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2217" y="5712944"/>
            <a:ext cx="1737783" cy="232711"/>
          </a:xfrm>
          <a:prstGeom prst="rect">
            <a:avLst/>
          </a:prstGeom>
        </p:spPr>
      </p:pic>
      <p:sp>
        <p:nvSpPr>
          <p:cNvPr id="5" name="Rectangle 4">
            <a:extLst>
              <a:ext uri="{FF2B5EF4-FFF2-40B4-BE49-F238E27FC236}">
                <a16:creationId xmlns:a16="http://schemas.microsoft.com/office/drawing/2014/main" id="{EA24ACC5-CA37-D442-9C5C-EA46D100693A}"/>
              </a:ext>
            </a:extLst>
          </p:cNvPr>
          <p:cNvSpPr/>
          <p:nvPr/>
        </p:nvSpPr>
        <p:spPr>
          <a:xfrm>
            <a:off x="10836946" y="6574532"/>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407788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Half Photo Righ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7A8D343-0197-4212-A24D-25526C297821}"/>
              </a:ext>
            </a:extLst>
          </p:cNvPr>
          <p:cNvSpPr/>
          <p:nvPr/>
        </p:nvSpPr>
        <p:spPr bwMode="ltGray">
          <a:xfrm>
            <a:off x="6095999"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92274"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7" name="Graphic 6">
            <a:extLst>
              <a:ext uri="{FF2B5EF4-FFF2-40B4-BE49-F238E27FC236}">
                <a16:creationId xmlns:a16="http://schemas.microsoft.com/office/drawing/2014/main" id="{20BDBE13-AE61-4ADB-883A-D0DE86A14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15316" y="6398745"/>
            <a:ext cx="1737783" cy="232711"/>
          </a:xfrm>
          <a:prstGeom prst="rect">
            <a:avLst/>
          </a:prstGeom>
        </p:spPr>
      </p:pic>
      <p:sp>
        <p:nvSpPr>
          <p:cNvPr id="9" name="Picture Placeholder 8">
            <a:extLst>
              <a:ext uri="{FF2B5EF4-FFF2-40B4-BE49-F238E27FC236}">
                <a16:creationId xmlns:a16="http://schemas.microsoft.com/office/drawing/2014/main" id="{1DB6E422-CAD8-4F93-A513-DAB799CAC385}"/>
              </a:ext>
            </a:extLst>
          </p:cNvPr>
          <p:cNvSpPr>
            <a:spLocks noGrp="1"/>
          </p:cNvSpPr>
          <p:nvPr>
            <p:ph type="pic" sz="quarter" idx="15"/>
          </p:nvPr>
        </p:nvSpPr>
        <p:spPr>
          <a:xfrm>
            <a:off x="6353101" y="-1"/>
            <a:ext cx="5838898" cy="6858000"/>
          </a:xfrm>
          <a:custGeom>
            <a:avLst/>
            <a:gdLst>
              <a:gd name="connsiteX0" fmla="*/ 1714500 w 5838898"/>
              <a:gd name="connsiteY0" fmla="*/ 0 h 6858000"/>
              <a:gd name="connsiteX1" fmla="*/ 58388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1714500" y="0"/>
                </a:moveTo>
                <a:lnTo>
                  <a:pt x="58388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C0A5E926-0825-884F-B54C-A1449793FBFF}"/>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65606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Half Photo Lef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C474261A-7398-44C6-8FB4-939E106E9A98}"/>
              </a:ext>
            </a:extLst>
          </p:cNvPr>
          <p:cNvSpPr/>
          <p:nvPr/>
        </p:nvSpPr>
        <p:spPr bwMode="ltGray">
          <a:xfrm flipH="1">
            <a:off x="0"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6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8" name="Graphic 7">
            <a:extLst>
              <a:ext uri="{FF2B5EF4-FFF2-40B4-BE49-F238E27FC236}">
                <a16:creationId xmlns:a16="http://schemas.microsoft.com/office/drawing/2014/main" id="{883205D1-C4B0-44E1-A8A3-409825958F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2DD5DBD0-C8EA-45AD-B1FC-DFCF18B47F60}"/>
              </a:ext>
            </a:extLst>
          </p:cNvPr>
          <p:cNvSpPr>
            <a:spLocks noGrp="1"/>
          </p:cNvSpPr>
          <p:nvPr>
            <p:ph type="pic" sz="quarter" idx="15"/>
          </p:nvPr>
        </p:nvSpPr>
        <p:spPr>
          <a:xfrm>
            <a:off x="1" y="-1"/>
            <a:ext cx="5838898" cy="6858000"/>
          </a:xfrm>
          <a:custGeom>
            <a:avLst/>
            <a:gdLst>
              <a:gd name="connsiteX0" fmla="*/ 0 w 5838898"/>
              <a:gd name="connsiteY0" fmla="*/ 0 h 6858000"/>
              <a:gd name="connsiteX1" fmla="*/ 41243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0" y="0"/>
                </a:moveTo>
                <a:lnTo>
                  <a:pt x="41243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4E4DA6BA-6F7F-804A-9600-14CD5B72B225}"/>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870293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Photo Banner Righ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b="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20" name="Freeform: Shape 19">
            <a:extLst>
              <a:ext uri="{FF2B5EF4-FFF2-40B4-BE49-F238E27FC236}">
                <a16:creationId xmlns:a16="http://schemas.microsoft.com/office/drawing/2014/main" id="{FDD0DDD1-078D-4B98-81D6-EBCAD4B78268}"/>
              </a:ext>
            </a:extLst>
          </p:cNvPr>
          <p:cNvSpPr/>
          <p:nvPr/>
        </p:nvSpPr>
        <p:spPr bwMode="ltGray">
          <a:xfrm flipV="1">
            <a:off x="6718299"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74056DA5-C6C1-4A76-B12E-66A8143876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7AA8A5E4-86DB-454C-8020-C7FE6DADF095}"/>
              </a:ext>
            </a:extLst>
          </p:cNvPr>
          <p:cNvSpPr>
            <a:spLocks noGrp="1"/>
          </p:cNvSpPr>
          <p:nvPr>
            <p:ph type="pic" sz="quarter" idx="15"/>
          </p:nvPr>
        </p:nvSpPr>
        <p:spPr>
          <a:xfrm>
            <a:off x="6438899"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DA927F2A-C1AE-504B-A2D0-4628BA9FDDAF}"/>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195610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Photo Banner Lef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6438900"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Freeform: Shape 18">
            <a:extLst>
              <a:ext uri="{FF2B5EF4-FFF2-40B4-BE49-F238E27FC236}">
                <a16:creationId xmlns:a16="http://schemas.microsoft.com/office/drawing/2014/main" id="{4DE12598-DCAF-4367-8DA6-EA833160A170}"/>
              </a:ext>
            </a:extLst>
          </p:cNvPr>
          <p:cNvSpPr/>
          <p:nvPr/>
        </p:nvSpPr>
        <p:spPr bwMode="ltGray">
          <a:xfrm flipV="1">
            <a:off x="965200"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A0330D9C-4CFE-4F80-9954-71E8E96328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F63D0BCA-F129-419F-A0B5-08732864B9EE}"/>
              </a:ext>
            </a:extLst>
          </p:cNvPr>
          <p:cNvSpPr>
            <a:spLocks noGrp="1"/>
          </p:cNvSpPr>
          <p:nvPr>
            <p:ph type="pic" sz="quarter" idx="15"/>
          </p:nvPr>
        </p:nvSpPr>
        <p:spPr>
          <a:xfrm>
            <a:off x="685800"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7FCC4F6A-AA71-9A42-9DB6-B9CB7B7B83DC}"/>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470719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Photo Bottom">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80958485-5FA1-4D3D-AA62-8788763740BF}"/>
              </a:ext>
            </a:extLst>
          </p:cNvPr>
          <p:cNvSpPr/>
          <p:nvPr/>
        </p:nvSpPr>
        <p:spPr bwMode="ltGray">
          <a:xfrm>
            <a:off x="685799" y="2938077"/>
            <a:ext cx="10820398" cy="3234124"/>
          </a:xfrm>
          <a:custGeom>
            <a:avLst/>
            <a:gdLst>
              <a:gd name="connsiteX0" fmla="*/ 10820398 w 10820398"/>
              <a:gd name="connsiteY0" fmla="*/ 0 h 3234124"/>
              <a:gd name="connsiteX1" fmla="*/ 10820398 w 10820398"/>
              <a:gd name="connsiteY1" fmla="*/ 3234124 h 3234124"/>
              <a:gd name="connsiteX2" fmla="*/ 0 w 10820398"/>
              <a:gd name="connsiteY2" fmla="*/ 3234124 h 3234124"/>
              <a:gd name="connsiteX3" fmla="*/ 0 w 10820398"/>
              <a:gd name="connsiteY3" fmla="*/ 337745 h 3234124"/>
            </a:gdLst>
            <a:ahLst/>
            <a:cxnLst>
              <a:cxn ang="0">
                <a:pos x="connsiteX0" y="connsiteY0"/>
              </a:cxn>
              <a:cxn ang="0">
                <a:pos x="connsiteX1" y="connsiteY1"/>
              </a:cxn>
              <a:cxn ang="0">
                <a:pos x="connsiteX2" y="connsiteY2"/>
              </a:cxn>
              <a:cxn ang="0">
                <a:pos x="connsiteX3" y="connsiteY3"/>
              </a:cxn>
            </a:cxnLst>
            <a:rect l="l" t="t" r="r" b="b"/>
            <a:pathLst>
              <a:path w="10820398" h="3234124">
                <a:moveTo>
                  <a:pt x="10820398" y="0"/>
                </a:moveTo>
                <a:lnTo>
                  <a:pt x="10820398" y="3234124"/>
                </a:lnTo>
                <a:lnTo>
                  <a:pt x="0" y="3234124"/>
                </a:lnTo>
                <a:lnTo>
                  <a:pt x="0" y="337745"/>
                </a:lnTo>
                <a:close/>
              </a:path>
            </a:pathLst>
          </a:custGeom>
          <a:gradFill flip="none" rotWithShape="1">
            <a:gsLst>
              <a:gs pos="81000">
                <a:srgbClr val="F99D1C"/>
              </a:gs>
              <a:gs pos="11000">
                <a:srgbClr val="EC008C"/>
              </a:gs>
            </a:gsLst>
            <a:path path="circle">
              <a:fillToRect t="100000" r="100000"/>
            </a:path>
            <a:tileRect l="-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31" name="Freeform: Shape 30">
            <a:extLst>
              <a:ext uri="{FF2B5EF4-FFF2-40B4-BE49-F238E27FC236}">
                <a16:creationId xmlns:a16="http://schemas.microsoft.com/office/drawing/2014/main" id="{90DD644B-E3B1-427E-B2B5-284F67F50F7F}"/>
              </a:ext>
            </a:extLst>
          </p:cNvPr>
          <p:cNvSpPr/>
          <p:nvPr/>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2" name="Title 1">
            <a:extLst>
              <a:ext uri="{FF2B5EF4-FFF2-40B4-BE49-F238E27FC236}">
                <a16:creationId xmlns:a16="http://schemas.microsoft.com/office/drawing/2014/main" id="{CC556B57-6E68-4B0F-98BD-1960AAFF3E9E}"/>
              </a:ext>
            </a:extLst>
          </p:cNvPr>
          <p:cNvSpPr>
            <a:spLocks noGrp="1"/>
          </p:cNvSpPr>
          <p:nvPr>
            <p:ph type="title"/>
          </p:nvPr>
        </p:nvSpPr>
        <p:spPr>
          <a:xfrm>
            <a:off x="685800" y="812566"/>
            <a:ext cx="10820400" cy="738664"/>
          </a:xfrm>
        </p:spPr>
        <p:txBody>
          <a:bodyPr>
            <a:spAutoFit/>
          </a:bodyPr>
          <a:lstStyle>
            <a:lvl1pPr algn="l">
              <a:defRPr sz="6000"/>
            </a:lvl1pPr>
          </a:lstStyle>
          <a:p>
            <a:r>
              <a:rPr lang="en-US"/>
              <a:t>Click to edit Master title style</a:t>
            </a:r>
            <a:endParaRPr lang="en-US" dirty="0"/>
          </a:p>
        </p:txBody>
      </p:sp>
      <p:sp>
        <p:nvSpPr>
          <p:cNvPr id="23" name="Text Placeholder 2">
            <a:extLst>
              <a:ext uri="{FF2B5EF4-FFF2-40B4-BE49-F238E27FC236}">
                <a16:creationId xmlns:a16="http://schemas.microsoft.com/office/drawing/2014/main" id="{AE0B674D-C08A-4C1F-BB58-3D43824F4200}"/>
              </a:ext>
            </a:extLst>
          </p:cNvPr>
          <p:cNvSpPr>
            <a:spLocks noGrp="1"/>
          </p:cNvSpPr>
          <p:nvPr>
            <p:ph type="body" idx="13"/>
          </p:nvPr>
        </p:nvSpPr>
        <p:spPr>
          <a:xfrm>
            <a:off x="685800" y="161408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Picture Placeholder 21">
            <a:extLst>
              <a:ext uri="{FF2B5EF4-FFF2-40B4-BE49-F238E27FC236}">
                <a16:creationId xmlns:a16="http://schemas.microsoft.com/office/drawing/2014/main" id="{31450CDF-B3AE-4C2A-9B0B-4E35A5DEBDA6}"/>
              </a:ext>
            </a:extLst>
          </p:cNvPr>
          <p:cNvSpPr txBox="1">
            <a:spLocks/>
          </p:cNvSpPr>
          <p:nvPr/>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p:spPr>
        <p:txBody>
          <a:bodyPr vert="horz" wrap="square" lIns="457200" tIns="457200" rIns="457200" bIns="457200" rtlCol="0">
            <a:noAutofit/>
          </a:bodyPr>
          <a:lstStyle>
            <a:lvl1pPr marL="0" indent="0" algn="ctr" defTabSz="914400" rtl="0" eaLnBrk="1" latinLnBrk="0" hangingPunct="1">
              <a:lnSpc>
                <a:spcPct val="95000"/>
              </a:lnSpc>
              <a:spcBef>
                <a:spcPts val="1200"/>
              </a:spcBef>
              <a:spcAft>
                <a:spcPts val="200"/>
              </a:spcAft>
              <a:buFont typeface="Arial" panose="020B0604020202020204" pitchFamily="34" charset="0"/>
              <a:buChar char="​"/>
              <a:defRPr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30" name="Picture Placeholder 21">
            <a:extLst>
              <a:ext uri="{FF2B5EF4-FFF2-40B4-BE49-F238E27FC236}">
                <a16:creationId xmlns:a16="http://schemas.microsoft.com/office/drawing/2014/main" id="{B42F7E1C-605E-4A35-B8C1-CD297422C02F}"/>
              </a:ext>
            </a:extLst>
          </p:cNvPr>
          <p:cNvSpPr>
            <a:spLocks noGrp="1"/>
          </p:cNvSpPr>
          <p:nvPr>
            <p:ph type="pic" sz="quarter" idx="12"/>
          </p:nvPr>
        </p:nvSpPr>
        <p:spPr bwMode="ltGray">
          <a:xfrm>
            <a:off x="0" y="321391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solidFill>
            <a:schemeClr val="bg2"/>
          </a:solidFill>
        </p:spPr>
        <p:txBody>
          <a:bodyPr wrap="square" lIns="457200" tIns="457200" rIns="457200" bIns="457200">
            <a:noAutofit/>
          </a:bodyPr>
          <a:lstStyle>
            <a:lvl1pPr algn="ctr">
              <a:defRPr>
                <a:solidFill>
                  <a:schemeClr val="tx1"/>
                </a:solidFill>
                <a:latin typeface="+mn-lt"/>
              </a:defRPr>
            </a:lvl1pPr>
          </a:lstStyle>
          <a:p>
            <a:r>
              <a:rPr lang="en-US"/>
              <a:t>Click icon to add picture</a:t>
            </a:r>
            <a:endParaRPr lang="en-US" dirty="0"/>
          </a:p>
        </p:txBody>
      </p:sp>
      <p:pic>
        <p:nvPicPr>
          <p:cNvPr id="11" name="Graphic 10">
            <a:extLst>
              <a:ext uri="{FF2B5EF4-FFF2-40B4-BE49-F238E27FC236}">
                <a16:creationId xmlns:a16="http://schemas.microsoft.com/office/drawing/2014/main" id="{7D0136C2-92B0-4FA9-BAEA-141272117F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5598D33E-52D8-9046-ABD9-3718B920781C}"/>
              </a:ext>
            </a:extLst>
          </p:cNvPr>
          <p:cNvSpPr/>
          <p:nvPr/>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3564982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Top">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799B56B3-BD3D-4EDC-B653-5954413218B7}"/>
              </a:ext>
            </a:extLst>
          </p:cNvPr>
          <p:cNvSpPr/>
          <p:nvPr/>
        </p:nvSpPr>
        <p:spPr bwMode="ltGray">
          <a:xfrm flipH="1">
            <a:off x="685800" y="669127"/>
            <a:ext cx="10820398" cy="323412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1">
            <a:gsLst>
              <a:gs pos="81000">
                <a:srgbClr val="F99D1C"/>
              </a:gs>
              <a:gs pos="11000">
                <a:srgbClr val="EC008C"/>
              </a:gs>
            </a:gsLst>
            <a:path path="circle">
              <a:fillToRect l="100000" t="100000"/>
            </a:path>
            <a:tileRect r="-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4" name="Freeform: Shape 13">
            <a:extLst>
              <a:ext uri="{FF2B5EF4-FFF2-40B4-BE49-F238E27FC236}">
                <a16:creationId xmlns:a16="http://schemas.microsoft.com/office/drawing/2014/main" id="{5454DDE3-26B9-4C25-823F-1D2D8BEA3741}"/>
              </a:ext>
            </a:extLst>
          </p:cNvPr>
          <p:cNvSpPr/>
          <p:nvPr/>
        </p:nvSpPr>
        <p:spPr bwMode="ltGray">
          <a:xfrm rot="10800000" flipV="1">
            <a:off x="-2" y="-6350"/>
            <a:ext cx="12192000" cy="364408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5" name="Picture Placeholder 30">
            <a:extLst>
              <a:ext uri="{FF2B5EF4-FFF2-40B4-BE49-F238E27FC236}">
                <a16:creationId xmlns:a16="http://schemas.microsoft.com/office/drawing/2014/main" id="{0398DEA9-FEBE-4F7D-9A17-C583C6863CDC}"/>
              </a:ext>
            </a:extLst>
          </p:cNvPr>
          <p:cNvSpPr txBox="1">
            <a:spLocks/>
          </p:cNvSpPr>
          <p:nvPr/>
        </p:nvSpPr>
        <p:spPr bwMode="ltGray">
          <a:xfrm>
            <a:off x="-2" y="-635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p:spPr>
        <p:txBody>
          <a:bodyPr vert="horz" wrap="square" lIns="457200" tIns="457200" rIns="457200" bIns="457200" rtlCol="0">
            <a:noAutofit/>
          </a:bodyPr>
          <a:lstStyle>
            <a:lvl1pPr marL="0" indent="0" algn="l" defTabSz="914400" rtl="0" eaLnBrk="1" latinLnBrk="0" hangingPunct="1">
              <a:lnSpc>
                <a:spcPct val="95000"/>
              </a:lnSpc>
              <a:spcBef>
                <a:spcPts val="1200"/>
              </a:spcBef>
              <a:spcAft>
                <a:spcPts val="200"/>
              </a:spcAft>
              <a:buFont typeface="Arial" panose="020B0604020202020204" pitchFamily="34" charset="0"/>
              <a:buChar char="​"/>
              <a:defRPr lang="en-US"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16" name="Picture Placeholder 30">
            <a:extLst>
              <a:ext uri="{FF2B5EF4-FFF2-40B4-BE49-F238E27FC236}">
                <a16:creationId xmlns:a16="http://schemas.microsoft.com/office/drawing/2014/main" id="{6CE104AC-B119-4CF8-AE50-FA3D4BAA8553}"/>
              </a:ext>
            </a:extLst>
          </p:cNvPr>
          <p:cNvSpPr>
            <a:spLocks noGrp="1"/>
          </p:cNvSpPr>
          <p:nvPr>
            <p:ph type="pic" sz="quarter" idx="14"/>
          </p:nvPr>
        </p:nvSpPr>
        <p:spPr bwMode="ltGray">
          <a:xfrm>
            <a:off x="0" y="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a:solidFill>
            <a:schemeClr val="bg2"/>
          </a:solidFill>
        </p:spPr>
        <p:txBody>
          <a:bodyPr vert="horz" wrap="square" lIns="457200" tIns="457200" rIns="457200" bIns="457200" rtlCol="0">
            <a:noAutofit/>
          </a:bodyPr>
          <a:lstStyle>
            <a:lvl1pPr>
              <a:defRPr lang="en-US">
                <a:solidFill>
                  <a:schemeClr val="tx1"/>
                </a:solidFill>
                <a:latin typeface="+mn-lt"/>
              </a:defRPr>
            </a:lvl1pPr>
          </a:lstStyle>
          <a:p>
            <a:pPr lvl="0" algn="ctr"/>
            <a:r>
              <a:rPr lang="en-US"/>
              <a:t>Click icon to add picture</a:t>
            </a:r>
            <a:endParaRPr lang="en-US" dirty="0"/>
          </a:p>
        </p:txBody>
      </p:sp>
      <p:sp>
        <p:nvSpPr>
          <p:cNvPr id="11" name="Title 1">
            <a:extLst>
              <a:ext uri="{FF2B5EF4-FFF2-40B4-BE49-F238E27FC236}">
                <a16:creationId xmlns:a16="http://schemas.microsoft.com/office/drawing/2014/main" id="{92C906B6-60D8-45A6-9B05-C83EE6626059}"/>
              </a:ext>
            </a:extLst>
          </p:cNvPr>
          <p:cNvSpPr>
            <a:spLocks noGrp="1"/>
          </p:cNvSpPr>
          <p:nvPr>
            <p:ph type="title"/>
          </p:nvPr>
        </p:nvSpPr>
        <p:spPr>
          <a:xfrm>
            <a:off x="685800" y="4599706"/>
            <a:ext cx="10820400" cy="738664"/>
          </a:xfrm>
        </p:spPr>
        <p:txBody>
          <a:bodyPr>
            <a:noAutofit/>
          </a:bodyPr>
          <a:lstStyle>
            <a:lvl1pPr algn="l">
              <a:defRPr sz="6000"/>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20B5BB48-61DB-4ACA-8548-A351C89B03DC}"/>
              </a:ext>
            </a:extLst>
          </p:cNvPr>
          <p:cNvSpPr>
            <a:spLocks noGrp="1"/>
          </p:cNvSpPr>
          <p:nvPr>
            <p:ph type="body" idx="13"/>
          </p:nvPr>
        </p:nvSpPr>
        <p:spPr>
          <a:xfrm>
            <a:off x="685800" y="540122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7" name="Graphic 16">
            <a:extLst>
              <a:ext uri="{FF2B5EF4-FFF2-40B4-BE49-F238E27FC236}">
                <a16:creationId xmlns:a16="http://schemas.microsoft.com/office/drawing/2014/main" id="{9A47CB7B-E4E9-4F5F-B793-A7ECB1B222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99EFF6A2-5E2D-7242-A66B-5C538422935E}"/>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67403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Gri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39EFA5-A19A-4F2D-929D-773E317D4B50}"/>
              </a:ext>
            </a:extLst>
          </p:cNvPr>
          <p:cNvSpPr/>
          <p:nvPr/>
        </p:nvSpPr>
        <p:spPr bwMode="gray">
          <a:xfrm>
            <a:off x="3056912" y="1740228"/>
            <a:ext cx="3013926" cy="3376932"/>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1270" rtlCol="0" fromWordArt="0" anchor="ctr" anchorCtr="0" forceAA="0" compatLnSpc="1">
            <a:prstTxWarp prst="textNoShape">
              <a:avLst/>
            </a:prstTxWarp>
            <a:noAutofit/>
          </a:bodyPr>
          <a:lstStyle/>
          <a:p>
            <a:pPr lvl="0" algn="ctr"/>
            <a:endParaRPr lang="en-US" kern="100" spc="-30" baseline="0" dirty="0">
              <a:latin typeface="+mn-lt"/>
            </a:endParaRPr>
          </a:p>
        </p:txBody>
      </p:sp>
      <p:sp>
        <p:nvSpPr>
          <p:cNvPr id="40" name="Picture Placeholder 39">
            <a:extLst>
              <a:ext uri="{FF2B5EF4-FFF2-40B4-BE49-F238E27FC236}">
                <a16:creationId xmlns:a16="http://schemas.microsoft.com/office/drawing/2014/main" id="{38B27349-A208-4DAD-93E3-E37CE1FD8C8E}"/>
              </a:ext>
            </a:extLst>
          </p:cNvPr>
          <p:cNvSpPr>
            <a:spLocks noGrp="1"/>
          </p:cNvSpPr>
          <p:nvPr>
            <p:ph type="pic" sz="quarter" idx="15"/>
          </p:nvPr>
        </p:nvSpPr>
        <p:spPr bwMode="gray">
          <a:xfrm>
            <a:off x="0" y="1"/>
            <a:ext cx="3017521" cy="5117160"/>
          </a:xfrm>
          <a:custGeom>
            <a:avLst/>
            <a:gdLst>
              <a:gd name="connsiteX0" fmla="*/ 0 w 3017521"/>
              <a:gd name="connsiteY0" fmla="*/ 0 h 5117160"/>
              <a:gd name="connsiteX1" fmla="*/ 3017521 w 3017521"/>
              <a:gd name="connsiteY1" fmla="*/ 0 h 5117160"/>
              <a:gd name="connsiteX2" fmla="*/ 3017521 w 3017521"/>
              <a:gd name="connsiteY2" fmla="*/ 5117160 h 5117160"/>
              <a:gd name="connsiteX3" fmla="*/ 0 w 3017521"/>
              <a:gd name="connsiteY3" fmla="*/ 5117160 h 5117160"/>
            </a:gdLst>
            <a:ahLst/>
            <a:cxnLst>
              <a:cxn ang="0">
                <a:pos x="connsiteX0" y="connsiteY0"/>
              </a:cxn>
              <a:cxn ang="0">
                <a:pos x="connsiteX1" y="connsiteY1"/>
              </a:cxn>
              <a:cxn ang="0">
                <a:pos x="connsiteX2" y="connsiteY2"/>
              </a:cxn>
              <a:cxn ang="0">
                <a:pos x="connsiteX3" y="connsiteY3"/>
              </a:cxn>
            </a:cxnLst>
            <a:rect l="l" t="t" r="r" b="b"/>
            <a:pathLst>
              <a:path w="3017521" h="5117160">
                <a:moveTo>
                  <a:pt x="0" y="0"/>
                </a:moveTo>
                <a:lnTo>
                  <a:pt x="3017521" y="0"/>
                </a:lnTo>
                <a:lnTo>
                  <a:pt x="3017521" y="5117160"/>
                </a:lnTo>
                <a:lnTo>
                  <a:pt x="0" y="5117160"/>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3" name="Picture Placeholder 42">
            <a:extLst>
              <a:ext uri="{FF2B5EF4-FFF2-40B4-BE49-F238E27FC236}">
                <a16:creationId xmlns:a16="http://schemas.microsoft.com/office/drawing/2014/main" id="{1BFDD6B6-C5FE-4A68-AFC6-31E861D31C70}"/>
              </a:ext>
            </a:extLst>
          </p:cNvPr>
          <p:cNvSpPr>
            <a:spLocks noGrp="1"/>
          </p:cNvSpPr>
          <p:nvPr>
            <p:ph type="pic" sz="quarter" idx="16"/>
          </p:nvPr>
        </p:nvSpPr>
        <p:spPr bwMode="gray">
          <a:xfrm>
            <a:off x="3056912" y="0"/>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4" name="Picture Placeholder 43">
            <a:extLst>
              <a:ext uri="{FF2B5EF4-FFF2-40B4-BE49-F238E27FC236}">
                <a16:creationId xmlns:a16="http://schemas.microsoft.com/office/drawing/2014/main" id="{9D82A6C0-0074-419D-99CE-CEFAAF421E76}"/>
              </a:ext>
            </a:extLst>
          </p:cNvPr>
          <p:cNvSpPr>
            <a:spLocks noGrp="1"/>
          </p:cNvSpPr>
          <p:nvPr>
            <p:ph type="pic" sz="quarter" idx="17"/>
          </p:nvPr>
        </p:nvSpPr>
        <p:spPr bwMode="gray">
          <a:xfrm>
            <a:off x="6117690" y="0"/>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5" name="Picture Placeholder 44">
            <a:extLst>
              <a:ext uri="{FF2B5EF4-FFF2-40B4-BE49-F238E27FC236}">
                <a16:creationId xmlns:a16="http://schemas.microsoft.com/office/drawing/2014/main" id="{E256C53E-DEA3-4F81-8481-B83495378663}"/>
              </a:ext>
            </a:extLst>
          </p:cNvPr>
          <p:cNvSpPr>
            <a:spLocks noGrp="1"/>
          </p:cNvSpPr>
          <p:nvPr>
            <p:ph type="pic" sz="quarter" idx="18"/>
          </p:nvPr>
        </p:nvSpPr>
        <p:spPr bwMode="gray">
          <a:xfrm>
            <a:off x="9178074" y="0"/>
            <a:ext cx="3013926" cy="1680749"/>
          </a:xfrm>
          <a:custGeom>
            <a:avLst/>
            <a:gdLst>
              <a:gd name="connsiteX0" fmla="*/ 0 w 3013926"/>
              <a:gd name="connsiteY0" fmla="*/ 0 h 1680749"/>
              <a:gd name="connsiteX1" fmla="*/ 3013926 w 3013926"/>
              <a:gd name="connsiteY1" fmla="*/ 0 h 1680749"/>
              <a:gd name="connsiteX2" fmla="*/ 3013926 w 3013926"/>
              <a:gd name="connsiteY2" fmla="*/ 1680749 h 1680749"/>
              <a:gd name="connsiteX3" fmla="*/ 0 w 3013926"/>
              <a:gd name="connsiteY3" fmla="*/ 1680749 h 1680749"/>
            </a:gdLst>
            <a:ahLst/>
            <a:cxnLst>
              <a:cxn ang="0">
                <a:pos x="connsiteX0" y="connsiteY0"/>
              </a:cxn>
              <a:cxn ang="0">
                <a:pos x="connsiteX1" y="connsiteY1"/>
              </a:cxn>
              <a:cxn ang="0">
                <a:pos x="connsiteX2" y="connsiteY2"/>
              </a:cxn>
              <a:cxn ang="0">
                <a:pos x="connsiteX3" y="connsiteY3"/>
              </a:cxn>
            </a:cxnLst>
            <a:rect l="l" t="t" r="r" b="b"/>
            <a:pathLst>
              <a:path w="3013926" h="1680749">
                <a:moveTo>
                  <a:pt x="0" y="0"/>
                </a:moveTo>
                <a:lnTo>
                  <a:pt x="3013926" y="0"/>
                </a:lnTo>
                <a:lnTo>
                  <a:pt x="3013926" y="1680749"/>
                </a:lnTo>
                <a:lnTo>
                  <a:pt x="0" y="168074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6" name="Picture Placeholder 45">
            <a:extLst>
              <a:ext uri="{FF2B5EF4-FFF2-40B4-BE49-F238E27FC236}">
                <a16:creationId xmlns:a16="http://schemas.microsoft.com/office/drawing/2014/main" id="{0C4DBA9B-21CA-4988-940D-063B90F448AC}"/>
              </a:ext>
            </a:extLst>
          </p:cNvPr>
          <p:cNvSpPr>
            <a:spLocks noGrp="1"/>
          </p:cNvSpPr>
          <p:nvPr>
            <p:ph type="pic" sz="quarter" idx="19"/>
          </p:nvPr>
        </p:nvSpPr>
        <p:spPr bwMode="gray">
          <a:xfrm>
            <a:off x="9178074" y="1726469"/>
            <a:ext cx="3013926" cy="5131531"/>
          </a:xfrm>
          <a:custGeom>
            <a:avLst/>
            <a:gdLst>
              <a:gd name="connsiteX0" fmla="*/ 0 w 3013926"/>
              <a:gd name="connsiteY0" fmla="*/ 0 h 5131531"/>
              <a:gd name="connsiteX1" fmla="*/ 3013926 w 3013926"/>
              <a:gd name="connsiteY1" fmla="*/ 0 h 5131531"/>
              <a:gd name="connsiteX2" fmla="*/ 3013926 w 3013926"/>
              <a:gd name="connsiteY2" fmla="*/ 5131531 h 5131531"/>
              <a:gd name="connsiteX3" fmla="*/ 0 w 3013926"/>
              <a:gd name="connsiteY3" fmla="*/ 5131531 h 5131531"/>
            </a:gdLst>
            <a:ahLst/>
            <a:cxnLst>
              <a:cxn ang="0">
                <a:pos x="connsiteX0" y="connsiteY0"/>
              </a:cxn>
              <a:cxn ang="0">
                <a:pos x="connsiteX1" y="connsiteY1"/>
              </a:cxn>
              <a:cxn ang="0">
                <a:pos x="connsiteX2" y="connsiteY2"/>
              </a:cxn>
              <a:cxn ang="0">
                <a:pos x="connsiteX3" y="connsiteY3"/>
              </a:cxn>
            </a:cxnLst>
            <a:rect l="l" t="t" r="r" b="b"/>
            <a:pathLst>
              <a:path w="3013926" h="5131531">
                <a:moveTo>
                  <a:pt x="0" y="0"/>
                </a:moveTo>
                <a:lnTo>
                  <a:pt x="3013926" y="0"/>
                </a:lnTo>
                <a:lnTo>
                  <a:pt x="3013926" y="5131531"/>
                </a:lnTo>
                <a:lnTo>
                  <a:pt x="0" y="51315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7" name="Picture Placeholder 46">
            <a:extLst>
              <a:ext uri="{FF2B5EF4-FFF2-40B4-BE49-F238E27FC236}">
                <a16:creationId xmlns:a16="http://schemas.microsoft.com/office/drawing/2014/main" id="{16A6534B-0C68-4F6B-A89D-A67F92938C77}"/>
              </a:ext>
            </a:extLst>
          </p:cNvPr>
          <p:cNvSpPr>
            <a:spLocks noGrp="1"/>
          </p:cNvSpPr>
          <p:nvPr>
            <p:ph type="pic" sz="quarter" idx="20"/>
          </p:nvPr>
        </p:nvSpPr>
        <p:spPr bwMode="gray">
          <a:xfrm>
            <a:off x="6117690" y="3453669"/>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780D6EB7-34AD-4470-AEBE-B4E1C6A237CF}"/>
              </a:ext>
            </a:extLst>
          </p:cNvPr>
          <p:cNvSpPr>
            <a:spLocks noGrp="1"/>
          </p:cNvSpPr>
          <p:nvPr>
            <p:ph type="pic" sz="quarter" idx="21"/>
          </p:nvPr>
        </p:nvSpPr>
        <p:spPr bwMode="gray">
          <a:xfrm>
            <a:off x="3056912"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75AFE41B-0021-47E2-A504-381EF88362AF}"/>
              </a:ext>
            </a:extLst>
          </p:cNvPr>
          <p:cNvSpPr>
            <a:spLocks noGrp="1"/>
          </p:cNvSpPr>
          <p:nvPr>
            <p:ph type="pic" sz="quarter" idx="22"/>
          </p:nvPr>
        </p:nvSpPr>
        <p:spPr bwMode="gray">
          <a:xfrm>
            <a:off x="0"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8" name="Text Placeholder 2">
            <a:extLst>
              <a:ext uri="{FF2B5EF4-FFF2-40B4-BE49-F238E27FC236}">
                <a16:creationId xmlns:a16="http://schemas.microsoft.com/office/drawing/2014/main" id="{D65B0C33-AF52-4B4A-80DD-13A34DA75067}"/>
              </a:ext>
            </a:extLst>
          </p:cNvPr>
          <p:cNvSpPr>
            <a:spLocks noGrp="1"/>
          </p:cNvSpPr>
          <p:nvPr>
            <p:ph idx="23" hasCustomPrompt="1"/>
          </p:nvPr>
        </p:nvSpPr>
        <p:spPr bwMode="gray">
          <a:xfrm>
            <a:off x="3063978" y="1740228"/>
            <a:ext cx="3006859" cy="3376932"/>
          </a:xfrm>
          <a:prstGeom prst="rect">
            <a:avLst/>
          </a:prstGeom>
        </p:spPr>
        <p:txBody>
          <a:bodyPr vert="horz" lIns="182880" tIns="182880" rIns="182880" bIns="182880" rtlCol="0" anchor="ctr">
            <a:noAutofit/>
          </a:bodyPr>
          <a:lstStyle>
            <a:lvl1pPr marL="112713" indent="-112713">
              <a:lnSpc>
                <a:spcPct val="100000"/>
              </a:lnSpc>
              <a:spcBef>
                <a:spcPts val="600"/>
              </a:spcBef>
              <a:spcAft>
                <a:spcPts val="1200"/>
              </a:spcAft>
              <a:buFont typeface="Arial" panose="020B0604020202020204" pitchFamily="34" charset="0"/>
              <a:buChar char="“"/>
              <a:tabLst/>
              <a:defRPr sz="1600" i="0" kern="100" spc="-30" baseline="0">
                <a:solidFill>
                  <a:schemeClr val="bg1"/>
                </a:solidFill>
                <a:latin typeface="+mn-lt"/>
              </a:defRPr>
            </a:lvl1pPr>
            <a:lvl2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2pPr>
            <a:lvl3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3pPr>
            <a:lvl4pPr marL="112713" indent="0">
              <a:lnSpc>
                <a:spcPct val="100000"/>
              </a:lnSpc>
              <a:spcBef>
                <a:spcPts val="1200"/>
              </a:spcBef>
              <a:spcAft>
                <a:spcPts val="600"/>
              </a:spcAft>
              <a:buClr>
                <a:schemeClr val="accent1"/>
              </a:buClr>
              <a:buFont typeface="Arial" panose="020B0604020202020204" pitchFamily="34" charset="0"/>
              <a:buChar char="​"/>
              <a:tabLst/>
              <a:defRPr sz="1200" b="1" kern="100" spc="-50" baseline="0">
                <a:solidFill>
                  <a:schemeClr val="bg1"/>
                </a:solidFill>
                <a:latin typeface="+mj-lt"/>
              </a:defRPr>
            </a:lvl4pPr>
            <a:lvl5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5pPr>
            <a:lvl6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6pPr>
            <a:lvl7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7pPr>
            <a:lvl8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8pPr>
            <a:lvl9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2" name="Rectangle 11">
            <a:extLst>
              <a:ext uri="{FF2B5EF4-FFF2-40B4-BE49-F238E27FC236}">
                <a16:creationId xmlns:a16="http://schemas.microsoft.com/office/drawing/2014/main" id="{95D50ED8-D3DE-844C-97AF-628821092B0C}"/>
              </a:ext>
            </a:extLst>
          </p:cNvPr>
          <p:cNvSpPr/>
          <p:nvPr/>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290535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Speaker Intr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0" name="Freeform: Shape 109">
            <a:extLst>
              <a:ext uri="{FF2B5EF4-FFF2-40B4-BE49-F238E27FC236}">
                <a16:creationId xmlns:a16="http://schemas.microsoft.com/office/drawing/2014/main" id="{683CF9CF-76F2-4F34-B0E1-8A836C91370E}"/>
              </a:ext>
            </a:extLst>
          </p:cNvPr>
          <p:cNvSpPr/>
          <p:nvPr/>
        </p:nvSpPr>
        <p:spPr bwMode="ltGray">
          <a:xfrm>
            <a:off x="4231317" y="2106218"/>
            <a:ext cx="5721352" cy="4751782"/>
          </a:xfrm>
          <a:custGeom>
            <a:avLst/>
            <a:gdLst>
              <a:gd name="connsiteX0" fmla="*/ 2860676 w 5721352"/>
              <a:gd name="connsiteY0" fmla="*/ 0 h 4751782"/>
              <a:gd name="connsiteX1" fmla="*/ 5721352 w 5721352"/>
              <a:gd name="connsiteY1" fmla="*/ 2862072 h 4751782"/>
              <a:gd name="connsiteX2" fmla="*/ 5068113 w 5721352"/>
              <a:gd name="connsiteY2" fmla="*/ 4682616 h 4751782"/>
              <a:gd name="connsiteX3" fmla="*/ 5005281 w 5721352"/>
              <a:gd name="connsiteY3" fmla="*/ 4751782 h 4751782"/>
              <a:gd name="connsiteX4" fmla="*/ 716071 w 5721352"/>
              <a:gd name="connsiteY4" fmla="*/ 4751782 h 4751782"/>
              <a:gd name="connsiteX5" fmla="*/ 653239 w 5721352"/>
              <a:gd name="connsiteY5" fmla="*/ 4682616 h 4751782"/>
              <a:gd name="connsiteX6" fmla="*/ 0 w 5721352"/>
              <a:gd name="connsiteY6" fmla="*/ 2862072 h 4751782"/>
              <a:gd name="connsiteX7" fmla="*/ 2860676 w 5721352"/>
              <a:gd name="connsiteY7" fmla="*/ 0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0"/>
                </a:moveTo>
                <a:cubicBezTo>
                  <a:pt x="4440584" y="0"/>
                  <a:pt x="5721352" y="1281393"/>
                  <a:pt x="5721352" y="2862072"/>
                </a:cubicBezTo>
                <a:cubicBezTo>
                  <a:pt x="5721352" y="3553619"/>
                  <a:pt x="5476205" y="4187881"/>
                  <a:pt x="5068113" y="4682616"/>
                </a:cubicBezTo>
                <a:lnTo>
                  <a:pt x="5005281" y="4751782"/>
                </a:lnTo>
                <a:lnTo>
                  <a:pt x="716071" y="4751782"/>
                </a:lnTo>
                <a:lnTo>
                  <a:pt x="653239" y="4682616"/>
                </a:lnTo>
                <a:cubicBezTo>
                  <a:pt x="245147" y="4187881"/>
                  <a:pt x="0" y="3553619"/>
                  <a:pt x="0" y="2862072"/>
                </a:cubicBezTo>
                <a:cubicBezTo>
                  <a:pt x="0" y="1281393"/>
                  <a:pt x="1280768" y="0"/>
                  <a:pt x="2860676" y="0"/>
                </a:cubicBezTo>
                <a:close/>
              </a:path>
            </a:pathLst>
          </a:custGeom>
          <a:gradFill>
            <a:gsLst>
              <a:gs pos="1000">
                <a:srgbClr val="F99D1C">
                  <a:alpha val="37000"/>
                </a:srgbClr>
              </a:gs>
              <a:gs pos="100000">
                <a:srgbClr val="EC008C">
                  <a:alpha val="0"/>
                </a:srgbClr>
              </a:gs>
              <a:gs pos="50000">
                <a:srgbClr val="F7941D">
                  <a:alpha val="22000"/>
                </a:srgbClr>
              </a:gs>
            </a:gsLst>
            <a:lin ang="1200000" scaled="0"/>
          </a:gradFill>
          <a:ln w="12700" cap="flat" cmpd="sng" algn="ctr">
            <a:noFill/>
            <a:prstDash val="solid"/>
            <a:miter lim="800000"/>
          </a:ln>
          <a:effectLst/>
        </p:spPr>
        <p:txBody>
          <a:bodyPr wrap="square" lIns="0" tIns="0" rIns="0" bIns="0" rtlCol="0" anchor="ctr">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91" name="Partial Circle 90">
            <a:extLst>
              <a:ext uri="{FF2B5EF4-FFF2-40B4-BE49-F238E27FC236}">
                <a16:creationId xmlns:a16="http://schemas.microsoft.com/office/drawing/2014/main" id="{458BE9FA-6754-4CAC-AF76-F94EA10455D3}"/>
              </a:ext>
            </a:extLst>
          </p:cNvPr>
          <p:cNvSpPr/>
          <p:nvPr/>
        </p:nvSpPr>
        <p:spPr bwMode="ltGray">
          <a:xfrm>
            <a:off x="6400800" y="848360"/>
            <a:ext cx="5161280" cy="5161280"/>
          </a:xfrm>
          <a:prstGeom prst="pie">
            <a:avLst>
              <a:gd name="adj1" fmla="val 1627784"/>
              <a:gd name="adj2" fmla="val 16200000"/>
            </a:avLst>
          </a:prstGeom>
          <a:gradFill flip="none" rotWithShape="1">
            <a:gsLst>
              <a:gs pos="0">
                <a:srgbClr val="F99D1C"/>
              </a:gs>
              <a:gs pos="95000">
                <a:srgbClr val="F3584A">
                  <a:alpha val="0"/>
                </a:srgbClr>
              </a:gs>
              <a:gs pos="44000">
                <a:srgbClr val="F99D1C">
                  <a:alpha val="59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grpSp>
        <p:nvGrpSpPr>
          <p:cNvPr id="93" name="Group 92">
            <a:extLst>
              <a:ext uri="{FF2B5EF4-FFF2-40B4-BE49-F238E27FC236}">
                <a16:creationId xmlns:a16="http://schemas.microsoft.com/office/drawing/2014/main" id="{7FD720EC-6D8A-4DD8-B772-7569F528E325}"/>
              </a:ext>
            </a:extLst>
          </p:cNvPr>
          <p:cNvGrpSpPr/>
          <p:nvPr/>
        </p:nvGrpSpPr>
        <p:grpSpPr bwMode="ltGray">
          <a:xfrm>
            <a:off x="11400365" y="848360"/>
            <a:ext cx="143935" cy="1354667"/>
            <a:chOff x="11506198" y="1244154"/>
            <a:chExt cx="143935" cy="1354667"/>
          </a:xfrm>
        </p:grpSpPr>
        <p:cxnSp>
          <p:nvCxnSpPr>
            <p:cNvPr id="94" name="Straight Connector 93">
              <a:extLst>
                <a:ext uri="{FF2B5EF4-FFF2-40B4-BE49-F238E27FC236}">
                  <a16:creationId xmlns:a16="http://schemas.microsoft.com/office/drawing/2014/main" id="{64EB15DC-9AAC-4366-919D-86A95EC381C5}"/>
                </a:ext>
              </a:extLst>
            </p:cNvPr>
            <p:cNvCxnSpPr>
              <a:cxnSpLocks/>
            </p:cNvCxnSpPr>
            <p:nvPr/>
          </p:nvCxnSpPr>
          <p:spPr bwMode="ltGray">
            <a:xfrm>
              <a:off x="11506198" y="2598821"/>
              <a:ext cx="143935" cy="0"/>
            </a:xfrm>
            <a:prstGeom prst="line">
              <a:avLst/>
            </a:prstGeom>
            <a:ln w="12700" cap="rnd">
              <a:solidFill>
                <a:sysClr val="window" lastClr="FFFFFF"/>
              </a:solidFill>
            </a:ln>
          </p:spPr>
        </p:cxnSp>
        <p:cxnSp>
          <p:nvCxnSpPr>
            <p:cNvPr id="95" name="Straight Connector 94">
              <a:extLst>
                <a:ext uri="{FF2B5EF4-FFF2-40B4-BE49-F238E27FC236}">
                  <a16:creationId xmlns:a16="http://schemas.microsoft.com/office/drawing/2014/main" id="{1489D059-C48C-4BA5-822E-D8A2E9F038E1}"/>
                </a:ext>
              </a:extLst>
            </p:cNvPr>
            <p:cNvCxnSpPr>
              <a:cxnSpLocks/>
            </p:cNvCxnSpPr>
            <p:nvPr/>
          </p:nvCxnSpPr>
          <p:spPr bwMode="ltGray">
            <a:xfrm>
              <a:off x="11506198" y="2475674"/>
              <a:ext cx="143935" cy="0"/>
            </a:xfrm>
            <a:prstGeom prst="line">
              <a:avLst/>
            </a:prstGeom>
            <a:ln w="12700" cap="rnd">
              <a:solidFill>
                <a:sysClr val="window" lastClr="FFFFFF"/>
              </a:solidFill>
            </a:ln>
          </p:spPr>
        </p:cxnSp>
        <p:cxnSp>
          <p:nvCxnSpPr>
            <p:cNvPr id="96" name="Straight Connector 95">
              <a:extLst>
                <a:ext uri="{FF2B5EF4-FFF2-40B4-BE49-F238E27FC236}">
                  <a16:creationId xmlns:a16="http://schemas.microsoft.com/office/drawing/2014/main" id="{7070476C-A4C4-40D2-94E0-275FBC19C935}"/>
                </a:ext>
              </a:extLst>
            </p:cNvPr>
            <p:cNvCxnSpPr>
              <a:cxnSpLocks/>
            </p:cNvCxnSpPr>
            <p:nvPr/>
          </p:nvCxnSpPr>
          <p:spPr bwMode="ltGray">
            <a:xfrm>
              <a:off x="11506198" y="2352522"/>
              <a:ext cx="143935" cy="0"/>
            </a:xfrm>
            <a:prstGeom prst="line">
              <a:avLst/>
            </a:prstGeom>
            <a:ln w="12700" cap="rnd">
              <a:solidFill>
                <a:sysClr val="window" lastClr="FFFFFF"/>
              </a:solidFill>
            </a:ln>
          </p:spPr>
        </p:cxnSp>
        <p:cxnSp>
          <p:nvCxnSpPr>
            <p:cNvPr id="97" name="Straight Connector 96">
              <a:extLst>
                <a:ext uri="{FF2B5EF4-FFF2-40B4-BE49-F238E27FC236}">
                  <a16:creationId xmlns:a16="http://schemas.microsoft.com/office/drawing/2014/main" id="{038D818A-1F7C-4A97-83A3-EC69E1E413E8}"/>
                </a:ext>
              </a:extLst>
            </p:cNvPr>
            <p:cNvCxnSpPr>
              <a:cxnSpLocks/>
            </p:cNvCxnSpPr>
            <p:nvPr/>
          </p:nvCxnSpPr>
          <p:spPr bwMode="ltGray">
            <a:xfrm>
              <a:off x="11506198" y="2229370"/>
              <a:ext cx="143935" cy="0"/>
            </a:xfrm>
            <a:prstGeom prst="line">
              <a:avLst/>
            </a:prstGeom>
            <a:ln w="12700" cap="rnd">
              <a:solidFill>
                <a:sysClr val="window" lastClr="FFFFFF"/>
              </a:solidFill>
            </a:ln>
          </p:spPr>
        </p:cxnSp>
        <p:cxnSp>
          <p:nvCxnSpPr>
            <p:cNvPr id="98" name="Straight Connector 97">
              <a:extLst>
                <a:ext uri="{FF2B5EF4-FFF2-40B4-BE49-F238E27FC236}">
                  <a16:creationId xmlns:a16="http://schemas.microsoft.com/office/drawing/2014/main" id="{F48B5ED7-C6AF-4742-8B92-F554C2E0FF20}"/>
                </a:ext>
              </a:extLst>
            </p:cNvPr>
            <p:cNvCxnSpPr>
              <a:cxnSpLocks/>
            </p:cNvCxnSpPr>
            <p:nvPr/>
          </p:nvCxnSpPr>
          <p:spPr bwMode="ltGray">
            <a:xfrm>
              <a:off x="11506198" y="2106218"/>
              <a:ext cx="143935" cy="0"/>
            </a:xfrm>
            <a:prstGeom prst="line">
              <a:avLst/>
            </a:prstGeom>
            <a:ln w="12700" cap="rnd">
              <a:solidFill>
                <a:sysClr val="window" lastClr="FFFFFF"/>
              </a:solidFill>
            </a:ln>
          </p:spPr>
        </p:cxnSp>
        <p:cxnSp>
          <p:nvCxnSpPr>
            <p:cNvPr id="99" name="Straight Connector 98">
              <a:extLst>
                <a:ext uri="{FF2B5EF4-FFF2-40B4-BE49-F238E27FC236}">
                  <a16:creationId xmlns:a16="http://schemas.microsoft.com/office/drawing/2014/main" id="{E2ECDA7B-7762-4717-9A99-A82AFF2D0216}"/>
                </a:ext>
              </a:extLst>
            </p:cNvPr>
            <p:cNvCxnSpPr>
              <a:cxnSpLocks/>
            </p:cNvCxnSpPr>
            <p:nvPr/>
          </p:nvCxnSpPr>
          <p:spPr bwMode="ltGray">
            <a:xfrm>
              <a:off x="11506198" y="1983066"/>
              <a:ext cx="143935" cy="0"/>
            </a:xfrm>
            <a:prstGeom prst="line">
              <a:avLst/>
            </a:prstGeom>
            <a:ln w="12700" cap="rnd">
              <a:solidFill>
                <a:sysClr val="window" lastClr="FFFFFF"/>
              </a:solidFill>
            </a:ln>
          </p:spPr>
        </p:cxnSp>
        <p:cxnSp>
          <p:nvCxnSpPr>
            <p:cNvPr id="100" name="Straight Connector 99">
              <a:extLst>
                <a:ext uri="{FF2B5EF4-FFF2-40B4-BE49-F238E27FC236}">
                  <a16:creationId xmlns:a16="http://schemas.microsoft.com/office/drawing/2014/main" id="{28BD9457-1BE7-47EC-B35A-09D17CF9D47B}"/>
                </a:ext>
              </a:extLst>
            </p:cNvPr>
            <p:cNvCxnSpPr>
              <a:cxnSpLocks/>
            </p:cNvCxnSpPr>
            <p:nvPr/>
          </p:nvCxnSpPr>
          <p:spPr bwMode="ltGray">
            <a:xfrm>
              <a:off x="11506198" y="1859914"/>
              <a:ext cx="143935" cy="0"/>
            </a:xfrm>
            <a:prstGeom prst="line">
              <a:avLst/>
            </a:prstGeom>
            <a:ln w="12700" cap="rnd">
              <a:solidFill>
                <a:sysClr val="window" lastClr="FFFFFF"/>
              </a:solidFill>
            </a:ln>
          </p:spPr>
        </p:cxnSp>
        <p:cxnSp>
          <p:nvCxnSpPr>
            <p:cNvPr id="101" name="Straight Connector 100">
              <a:extLst>
                <a:ext uri="{FF2B5EF4-FFF2-40B4-BE49-F238E27FC236}">
                  <a16:creationId xmlns:a16="http://schemas.microsoft.com/office/drawing/2014/main" id="{12FFBA0F-6AE9-4095-A256-E183C591120C}"/>
                </a:ext>
              </a:extLst>
            </p:cNvPr>
            <p:cNvCxnSpPr>
              <a:cxnSpLocks/>
            </p:cNvCxnSpPr>
            <p:nvPr/>
          </p:nvCxnSpPr>
          <p:spPr bwMode="ltGray">
            <a:xfrm>
              <a:off x="11506198" y="1736762"/>
              <a:ext cx="143935" cy="0"/>
            </a:xfrm>
            <a:prstGeom prst="line">
              <a:avLst/>
            </a:prstGeom>
            <a:ln w="12700" cap="rnd">
              <a:solidFill>
                <a:sysClr val="window" lastClr="FFFFFF"/>
              </a:solidFill>
            </a:ln>
          </p:spPr>
        </p:cxnSp>
        <p:cxnSp>
          <p:nvCxnSpPr>
            <p:cNvPr id="102" name="Straight Connector 101">
              <a:extLst>
                <a:ext uri="{FF2B5EF4-FFF2-40B4-BE49-F238E27FC236}">
                  <a16:creationId xmlns:a16="http://schemas.microsoft.com/office/drawing/2014/main" id="{8136DA1C-4791-4EC7-BD02-F77EF59138C8}"/>
                </a:ext>
              </a:extLst>
            </p:cNvPr>
            <p:cNvCxnSpPr>
              <a:cxnSpLocks/>
            </p:cNvCxnSpPr>
            <p:nvPr/>
          </p:nvCxnSpPr>
          <p:spPr bwMode="ltGray">
            <a:xfrm>
              <a:off x="11506198" y="1613610"/>
              <a:ext cx="143935" cy="0"/>
            </a:xfrm>
            <a:prstGeom prst="line">
              <a:avLst/>
            </a:prstGeom>
            <a:ln w="12700" cap="rnd">
              <a:solidFill>
                <a:sysClr val="window" lastClr="FFFFFF"/>
              </a:solidFill>
            </a:ln>
          </p:spPr>
        </p:cxnSp>
        <p:cxnSp>
          <p:nvCxnSpPr>
            <p:cNvPr id="103" name="Straight Connector 102">
              <a:extLst>
                <a:ext uri="{FF2B5EF4-FFF2-40B4-BE49-F238E27FC236}">
                  <a16:creationId xmlns:a16="http://schemas.microsoft.com/office/drawing/2014/main" id="{19B5AC79-0D49-445C-9389-5D184ACF8848}"/>
                </a:ext>
              </a:extLst>
            </p:cNvPr>
            <p:cNvCxnSpPr>
              <a:cxnSpLocks/>
            </p:cNvCxnSpPr>
            <p:nvPr/>
          </p:nvCxnSpPr>
          <p:spPr bwMode="ltGray">
            <a:xfrm>
              <a:off x="11506198" y="1490458"/>
              <a:ext cx="143935" cy="0"/>
            </a:xfrm>
            <a:prstGeom prst="line">
              <a:avLst/>
            </a:prstGeom>
            <a:ln w="12700" cap="rnd">
              <a:solidFill>
                <a:sysClr val="window" lastClr="FFFFFF"/>
              </a:solidFill>
            </a:ln>
          </p:spPr>
        </p:cxnSp>
        <p:cxnSp>
          <p:nvCxnSpPr>
            <p:cNvPr id="104" name="Straight Connector 103">
              <a:extLst>
                <a:ext uri="{FF2B5EF4-FFF2-40B4-BE49-F238E27FC236}">
                  <a16:creationId xmlns:a16="http://schemas.microsoft.com/office/drawing/2014/main" id="{D0FCD376-6807-4965-990B-6008FC075893}"/>
                </a:ext>
              </a:extLst>
            </p:cNvPr>
            <p:cNvCxnSpPr>
              <a:cxnSpLocks/>
            </p:cNvCxnSpPr>
            <p:nvPr/>
          </p:nvCxnSpPr>
          <p:spPr bwMode="ltGray">
            <a:xfrm>
              <a:off x="11506198" y="1367306"/>
              <a:ext cx="143935" cy="0"/>
            </a:xfrm>
            <a:prstGeom prst="line">
              <a:avLst/>
            </a:prstGeom>
            <a:ln w="12700" cap="rnd">
              <a:solidFill>
                <a:sysClr val="window" lastClr="FFFFFF"/>
              </a:solidFill>
            </a:ln>
          </p:spPr>
        </p:cxnSp>
        <p:cxnSp>
          <p:nvCxnSpPr>
            <p:cNvPr id="105" name="Straight Connector 104">
              <a:extLst>
                <a:ext uri="{FF2B5EF4-FFF2-40B4-BE49-F238E27FC236}">
                  <a16:creationId xmlns:a16="http://schemas.microsoft.com/office/drawing/2014/main" id="{1CEE011F-2564-4601-9A04-C8DDD0915169}"/>
                </a:ext>
              </a:extLst>
            </p:cNvPr>
            <p:cNvCxnSpPr>
              <a:cxnSpLocks/>
            </p:cNvCxnSpPr>
            <p:nvPr/>
          </p:nvCxnSpPr>
          <p:spPr bwMode="ltGray">
            <a:xfrm>
              <a:off x="11506198" y="1244154"/>
              <a:ext cx="143935" cy="0"/>
            </a:xfrm>
            <a:prstGeom prst="line">
              <a:avLst/>
            </a:prstGeom>
            <a:ln w="12700" cap="rnd">
              <a:solidFill>
                <a:sysClr val="window" lastClr="FFFFFF"/>
              </a:solidFill>
            </a:ln>
          </p:spPr>
        </p:cxnSp>
      </p:grpSp>
      <p:pic>
        <p:nvPicPr>
          <p:cNvPr id="56" name="Graphic 55">
            <a:extLst>
              <a:ext uri="{FF2B5EF4-FFF2-40B4-BE49-F238E27FC236}">
                <a16:creationId xmlns:a16="http://schemas.microsoft.com/office/drawing/2014/main" id="{DFC14C56-E1A8-4A92-BBB3-36D5721F4C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55" name="Title 1">
            <a:extLst>
              <a:ext uri="{FF2B5EF4-FFF2-40B4-BE49-F238E27FC236}">
                <a16:creationId xmlns:a16="http://schemas.microsoft.com/office/drawing/2014/main" id="{A109D701-2167-4560-B8F3-A1742A88E7D4}"/>
              </a:ext>
            </a:extLst>
          </p:cNvPr>
          <p:cNvSpPr>
            <a:spLocks noGrp="1"/>
          </p:cNvSpPr>
          <p:nvPr>
            <p:ph type="ctrTitle"/>
          </p:nvPr>
        </p:nvSpPr>
        <p:spPr>
          <a:xfrm>
            <a:off x="685800" y="1471968"/>
            <a:ext cx="5067300" cy="2215991"/>
          </a:xfrm>
        </p:spPr>
        <p:txBody>
          <a:bodyPr anchor="b"/>
          <a:lstStyle>
            <a:lvl1pPr algn="l">
              <a:lnSpc>
                <a:spcPct val="80000"/>
              </a:lnSpc>
              <a:defRPr sz="6000" spc="-150" baseline="0">
                <a:solidFill>
                  <a:schemeClr val="bg1"/>
                </a:solidFill>
              </a:defRPr>
            </a:lvl1pPr>
          </a:lstStyle>
          <a:p>
            <a:r>
              <a:rPr lang="en-US"/>
              <a:t>Click to edit Master title style</a:t>
            </a:r>
            <a:endParaRPr lang="en-US" dirty="0"/>
          </a:p>
        </p:txBody>
      </p:sp>
      <p:sp>
        <p:nvSpPr>
          <p:cNvPr id="57" name="Subtitle 2">
            <a:extLst>
              <a:ext uri="{FF2B5EF4-FFF2-40B4-BE49-F238E27FC236}">
                <a16:creationId xmlns:a16="http://schemas.microsoft.com/office/drawing/2014/main" id="{C1B21F5C-B1D4-4274-A7A7-730813DDCFE5}"/>
              </a:ext>
            </a:extLst>
          </p:cNvPr>
          <p:cNvSpPr>
            <a:spLocks noGrp="1"/>
          </p:cNvSpPr>
          <p:nvPr>
            <p:ph type="subTitle" idx="1"/>
          </p:nvPr>
        </p:nvSpPr>
        <p:spPr>
          <a:xfrm>
            <a:off x="685800" y="3780033"/>
            <a:ext cx="5067300" cy="350865"/>
          </a:xfrm>
        </p:spPr>
        <p:txBody>
          <a:bodyPr wrap="square">
            <a:spAutoFit/>
          </a:bodyPr>
          <a:lstStyle>
            <a:lvl1pPr marL="0" indent="0" algn="l">
              <a:buNone/>
              <a:defRPr sz="2400" spc="-4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8" name="Text Placeholder 2">
            <a:extLst>
              <a:ext uri="{FF2B5EF4-FFF2-40B4-BE49-F238E27FC236}">
                <a16:creationId xmlns:a16="http://schemas.microsoft.com/office/drawing/2014/main" id="{C307D435-0A38-4F8F-A94D-62504EC6BBF6}"/>
              </a:ext>
            </a:extLst>
          </p:cNvPr>
          <p:cNvSpPr>
            <a:spLocks noGrp="1"/>
          </p:cNvSpPr>
          <p:nvPr>
            <p:ph type="body" idx="14" hasCustomPrompt="1"/>
          </p:nvPr>
        </p:nvSpPr>
        <p:spPr>
          <a:xfrm>
            <a:off x="685800" y="5096290"/>
            <a:ext cx="506730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59" name="Text Placeholder 2">
            <a:extLst>
              <a:ext uri="{FF2B5EF4-FFF2-40B4-BE49-F238E27FC236}">
                <a16:creationId xmlns:a16="http://schemas.microsoft.com/office/drawing/2014/main" id="{5C22ABAF-3185-4D35-9371-4EEDC4F58916}"/>
              </a:ext>
            </a:extLst>
          </p:cNvPr>
          <p:cNvSpPr>
            <a:spLocks noGrp="1"/>
          </p:cNvSpPr>
          <p:nvPr>
            <p:ph type="body" idx="15" hasCustomPrompt="1"/>
          </p:nvPr>
        </p:nvSpPr>
        <p:spPr>
          <a:xfrm>
            <a:off x="685800" y="5482609"/>
            <a:ext cx="5067300" cy="229935"/>
          </a:xfrm>
        </p:spPr>
        <p:txBody>
          <a:bodyPr wrap="square" anchor="t">
            <a:spAutoFit/>
          </a:bodyPr>
          <a:lstStyle>
            <a:lvl1pPr marL="0" indent="0" algn="l">
              <a:lnSpc>
                <a:spcPct val="83000"/>
              </a:lnSpc>
              <a:spcBef>
                <a:spcPts val="0"/>
              </a:spcBef>
              <a:spcAft>
                <a:spcPts val="0"/>
              </a:spcAft>
              <a:buNone/>
              <a:defRPr sz="1800" b="0" spc="-4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25" name="Oval 24">
            <a:extLst>
              <a:ext uri="{FF2B5EF4-FFF2-40B4-BE49-F238E27FC236}">
                <a16:creationId xmlns:a16="http://schemas.microsoft.com/office/drawing/2014/main" id="{EFC526CD-1665-4820-BED9-76B76D8646F2}"/>
              </a:ext>
            </a:extLst>
          </p:cNvPr>
          <p:cNvSpPr/>
          <p:nvPr/>
        </p:nvSpPr>
        <p:spPr bwMode="black">
          <a:xfrm>
            <a:off x="6669388" y="2043364"/>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6" name="Picture Placeholder 25">
            <a:extLst>
              <a:ext uri="{FF2B5EF4-FFF2-40B4-BE49-F238E27FC236}">
                <a16:creationId xmlns:a16="http://schemas.microsoft.com/office/drawing/2014/main" id="{21AE6F0B-191D-409E-B0C9-B550B0E68EDA}"/>
              </a:ext>
            </a:extLst>
          </p:cNvPr>
          <p:cNvSpPr>
            <a:spLocks noGrp="1"/>
          </p:cNvSpPr>
          <p:nvPr>
            <p:ph type="pic" sz="quarter" idx="16"/>
          </p:nvPr>
        </p:nvSpPr>
        <p:spPr bwMode="gray">
          <a:xfrm>
            <a:off x="6885940" y="1343432"/>
            <a:ext cx="4173220" cy="4171136"/>
          </a:xfrm>
          <a:custGeom>
            <a:avLst/>
            <a:gdLst>
              <a:gd name="connsiteX0" fmla="*/ 2086610 w 4173220"/>
              <a:gd name="connsiteY0" fmla="*/ 0 h 4171136"/>
              <a:gd name="connsiteX1" fmla="*/ 4173220 w 4173220"/>
              <a:gd name="connsiteY1" fmla="*/ 2085568 h 4171136"/>
              <a:gd name="connsiteX2" fmla="*/ 2086610 w 4173220"/>
              <a:gd name="connsiteY2" fmla="*/ 4171136 h 4171136"/>
              <a:gd name="connsiteX3" fmla="*/ 0 w 4173220"/>
              <a:gd name="connsiteY3" fmla="*/ 2085568 h 4171136"/>
              <a:gd name="connsiteX4" fmla="*/ 2086610 w 4173220"/>
              <a:gd name="connsiteY4" fmla="*/ 0 h 4171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3220" h="4171136">
                <a:moveTo>
                  <a:pt x="2086610" y="0"/>
                </a:moveTo>
                <a:cubicBezTo>
                  <a:pt x="3239013" y="0"/>
                  <a:pt x="4173220" y="933741"/>
                  <a:pt x="4173220" y="2085568"/>
                </a:cubicBezTo>
                <a:cubicBezTo>
                  <a:pt x="4173220" y="3237395"/>
                  <a:pt x="3239013" y="4171136"/>
                  <a:pt x="2086610" y="4171136"/>
                </a:cubicBezTo>
                <a:cubicBezTo>
                  <a:pt x="934207" y="4171136"/>
                  <a:pt x="0" y="3237395"/>
                  <a:pt x="0" y="2085568"/>
                </a:cubicBezTo>
                <a:cubicBezTo>
                  <a:pt x="0" y="933741"/>
                  <a:pt x="934207" y="0"/>
                  <a:pt x="2086610" y="0"/>
                </a:cubicBezTo>
                <a:close/>
              </a:path>
            </a:pathLst>
          </a:custGeom>
          <a:solidFill>
            <a:schemeClr val="bg1"/>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24" name="Rectangle 23">
            <a:extLst>
              <a:ext uri="{FF2B5EF4-FFF2-40B4-BE49-F238E27FC236}">
                <a16:creationId xmlns:a16="http://schemas.microsoft.com/office/drawing/2014/main" id="{CFDA8055-F241-0441-99CA-1C078D9880CA}"/>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26881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wo Speaker Intro">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85F7885-B1A3-478C-BA91-D6A2CD754DF9}"/>
              </a:ext>
            </a:extLst>
          </p:cNvPr>
          <p:cNvSpPr/>
          <p:nvPr/>
        </p:nvSpPr>
        <p:spPr bwMode="ltGray">
          <a:xfrm>
            <a:off x="2005046"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artial Circle 3">
            <a:extLst>
              <a:ext uri="{FF2B5EF4-FFF2-40B4-BE49-F238E27FC236}">
                <a16:creationId xmlns:a16="http://schemas.microsoft.com/office/drawing/2014/main" id="{E751ADA0-A534-4181-AA69-B61183C0A703}"/>
              </a:ext>
            </a:extLst>
          </p:cNvPr>
          <p:cNvSpPr/>
          <p:nvPr/>
        </p:nvSpPr>
        <p:spPr bwMode="ltGray">
          <a:xfrm>
            <a:off x="1939006"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685800"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685800"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24" name="Text Placeholder 2">
            <a:extLst>
              <a:ext uri="{FF2B5EF4-FFF2-40B4-BE49-F238E27FC236}">
                <a16:creationId xmlns:a16="http://schemas.microsoft.com/office/drawing/2014/main" id="{ABADEF0F-A5A4-4691-A4D7-2F9BC26E4CF1}"/>
              </a:ext>
            </a:extLst>
          </p:cNvPr>
          <p:cNvSpPr>
            <a:spLocks noGrp="1"/>
          </p:cNvSpPr>
          <p:nvPr>
            <p:ph type="body" idx="16"/>
          </p:nvPr>
        </p:nvSpPr>
        <p:spPr>
          <a:xfrm>
            <a:off x="6438902"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5" name="Text Placeholder 2">
            <a:extLst>
              <a:ext uri="{FF2B5EF4-FFF2-40B4-BE49-F238E27FC236}">
                <a16:creationId xmlns:a16="http://schemas.microsoft.com/office/drawing/2014/main" id="{2BD8FE32-D35A-41A5-923D-A455D8E819A0}"/>
              </a:ext>
            </a:extLst>
          </p:cNvPr>
          <p:cNvSpPr>
            <a:spLocks noGrp="1"/>
          </p:cNvSpPr>
          <p:nvPr>
            <p:ph type="body" idx="17" hasCustomPrompt="1"/>
          </p:nvPr>
        </p:nvSpPr>
        <p:spPr>
          <a:xfrm>
            <a:off x="6438902"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35" name="Oval 34">
            <a:extLst>
              <a:ext uri="{FF2B5EF4-FFF2-40B4-BE49-F238E27FC236}">
                <a16:creationId xmlns:a16="http://schemas.microsoft.com/office/drawing/2014/main" id="{113BA566-699B-41A8-BE87-C771739F25AD}"/>
              </a:ext>
            </a:extLst>
          </p:cNvPr>
          <p:cNvSpPr/>
          <p:nvPr/>
        </p:nvSpPr>
        <p:spPr bwMode="ltGray">
          <a:xfrm>
            <a:off x="7758148"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Partial Circle 35">
            <a:extLst>
              <a:ext uri="{FF2B5EF4-FFF2-40B4-BE49-F238E27FC236}">
                <a16:creationId xmlns:a16="http://schemas.microsoft.com/office/drawing/2014/main" id="{B2FAAE87-AE8E-419F-B306-85B65EC17CC2}"/>
              </a:ext>
            </a:extLst>
          </p:cNvPr>
          <p:cNvSpPr/>
          <p:nvPr/>
        </p:nvSpPr>
        <p:spPr bwMode="ltGray">
          <a:xfrm>
            <a:off x="7692108"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5" name="Picture Placeholder 14">
            <a:extLst>
              <a:ext uri="{FF2B5EF4-FFF2-40B4-BE49-F238E27FC236}">
                <a16:creationId xmlns:a16="http://schemas.microsoft.com/office/drawing/2014/main" id="{3B2C245A-7ABE-44E5-9A84-01A657599FFC}"/>
              </a:ext>
            </a:extLst>
          </p:cNvPr>
          <p:cNvSpPr>
            <a:spLocks noGrp="1"/>
          </p:cNvSpPr>
          <p:nvPr>
            <p:ph type="pic" sz="quarter" idx="15"/>
          </p:nvPr>
        </p:nvSpPr>
        <p:spPr>
          <a:xfrm>
            <a:off x="2116255"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id="{DD14F02B-6E01-4541-82CF-D9FBADC8247F}"/>
              </a:ext>
            </a:extLst>
          </p:cNvPr>
          <p:cNvSpPr>
            <a:spLocks noGrp="1"/>
          </p:cNvSpPr>
          <p:nvPr>
            <p:ph type="pic" sz="quarter" idx="19"/>
          </p:nvPr>
        </p:nvSpPr>
        <p:spPr>
          <a:xfrm>
            <a:off x="7869357"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2410276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Weighted Righ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1" name="Content Placeholder 2">
            <a:extLst>
              <a:ext uri="{FF2B5EF4-FFF2-40B4-BE49-F238E27FC236}">
                <a16:creationId xmlns:a16="http://schemas.microsoft.com/office/drawing/2014/main" id="{361FFDFA-A739-479C-8070-3D940BD6039C}"/>
              </a:ext>
            </a:extLst>
          </p:cNvPr>
          <p:cNvSpPr>
            <a:spLocks noGrp="1"/>
          </p:cNvSpPr>
          <p:nvPr>
            <p:ph idx="14"/>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931444C7-FD7E-49D4-A0D7-CC5C7D69CCA0}"/>
              </a:ext>
            </a:extLst>
          </p:cNvPr>
          <p:cNvSpPr>
            <a:spLocks noGrp="1"/>
          </p:cNvSpPr>
          <p:nvPr>
            <p:ph idx="15"/>
          </p:nvPr>
        </p:nvSpPr>
        <p:spPr>
          <a:xfrm>
            <a:off x="4521198" y="2368296"/>
            <a:ext cx="6981954"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AE55D92D-4CDD-49D0-A55E-484E5EE14E92}"/>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014826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Speaker Intro">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600901"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600901"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14" name="Oval 13">
            <a:extLst>
              <a:ext uri="{FF2B5EF4-FFF2-40B4-BE49-F238E27FC236}">
                <a16:creationId xmlns:a16="http://schemas.microsoft.com/office/drawing/2014/main" id="{68DF60C3-EAF6-5E46-91E8-310E5618D711}"/>
              </a:ext>
            </a:extLst>
          </p:cNvPr>
          <p:cNvSpPr/>
          <p:nvPr/>
        </p:nvSpPr>
        <p:spPr bwMode="ltGray">
          <a:xfrm>
            <a:off x="901852"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Partial Circle 3">
            <a:extLst>
              <a:ext uri="{FF2B5EF4-FFF2-40B4-BE49-F238E27FC236}">
                <a16:creationId xmlns:a16="http://schemas.microsoft.com/office/drawing/2014/main" id="{B093D629-6E64-F245-BE84-FEB253093575}"/>
              </a:ext>
            </a:extLst>
          </p:cNvPr>
          <p:cNvSpPr/>
          <p:nvPr/>
        </p:nvSpPr>
        <p:spPr bwMode="ltGray">
          <a:xfrm>
            <a:off x="835812"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8" name="Picture Placeholder 52">
            <a:extLst>
              <a:ext uri="{FF2B5EF4-FFF2-40B4-BE49-F238E27FC236}">
                <a16:creationId xmlns:a16="http://schemas.microsoft.com/office/drawing/2014/main" id="{F7BFC306-BBD4-6A4B-9A3D-14A9DDE145DE}"/>
              </a:ext>
            </a:extLst>
          </p:cNvPr>
          <p:cNvSpPr>
            <a:spLocks noGrp="1"/>
          </p:cNvSpPr>
          <p:nvPr>
            <p:ph type="pic" sz="quarter" idx="12"/>
          </p:nvPr>
        </p:nvSpPr>
        <p:spPr bwMode="ltGray">
          <a:xfrm>
            <a:off x="1013061"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19" name="Oval 18">
            <a:extLst>
              <a:ext uri="{FF2B5EF4-FFF2-40B4-BE49-F238E27FC236}">
                <a16:creationId xmlns:a16="http://schemas.microsoft.com/office/drawing/2014/main" id="{1EF5A640-53CA-9740-B5D4-84141237A931}"/>
              </a:ext>
            </a:extLst>
          </p:cNvPr>
          <p:cNvSpPr/>
          <p:nvPr/>
        </p:nvSpPr>
        <p:spPr bwMode="ltGray">
          <a:xfrm>
            <a:off x="4881597"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artial Circle 3">
            <a:extLst>
              <a:ext uri="{FF2B5EF4-FFF2-40B4-BE49-F238E27FC236}">
                <a16:creationId xmlns:a16="http://schemas.microsoft.com/office/drawing/2014/main" id="{8D090B0D-AB3A-CC44-AB1B-AB2320E116DA}"/>
              </a:ext>
            </a:extLst>
          </p:cNvPr>
          <p:cNvSpPr/>
          <p:nvPr/>
        </p:nvSpPr>
        <p:spPr bwMode="ltGray">
          <a:xfrm>
            <a:off x="4815557"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3" name="Picture Placeholder 52">
            <a:extLst>
              <a:ext uri="{FF2B5EF4-FFF2-40B4-BE49-F238E27FC236}">
                <a16:creationId xmlns:a16="http://schemas.microsoft.com/office/drawing/2014/main" id="{F97A74B5-0122-6D49-89CE-3245002702D2}"/>
              </a:ext>
            </a:extLst>
          </p:cNvPr>
          <p:cNvSpPr>
            <a:spLocks noGrp="1"/>
          </p:cNvSpPr>
          <p:nvPr>
            <p:ph type="pic" sz="quarter" idx="18"/>
          </p:nvPr>
        </p:nvSpPr>
        <p:spPr bwMode="ltGray">
          <a:xfrm>
            <a:off x="4992806"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26" name="Oval 25">
            <a:extLst>
              <a:ext uri="{FF2B5EF4-FFF2-40B4-BE49-F238E27FC236}">
                <a16:creationId xmlns:a16="http://schemas.microsoft.com/office/drawing/2014/main" id="{6C5F0AEE-5057-0A42-9BA0-0AE3119F9F61}"/>
              </a:ext>
            </a:extLst>
          </p:cNvPr>
          <p:cNvSpPr/>
          <p:nvPr/>
        </p:nvSpPr>
        <p:spPr bwMode="ltGray">
          <a:xfrm>
            <a:off x="8853660"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artial Circle 3">
            <a:extLst>
              <a:ext uri="{FF2B5EF4-FFF2-40B4-BE49-F238E27FC236}">
                <a16:creationId xmlns:a16="http://schemas.microsoft.com/office/drawing/2014/main" id="{8EFC547E-09E7-4E4D-8741-069F44781F2A}"/>
              </a:ext>
            </a:extLst>
          </p:cNvPr>
          <p:cNvSpPr/>
          <p:nvPr/>
        </p:nvSpPr>
        <p:spPr bwMode="ltGray">
          <a:xfrm>
            <a:off x="8787620"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8" name="Picture Placeholder 52">
            <a:extLst>
              <a:ext uri="{FF2B5EF4-FFF2-40B4-BE49-F238E27FC236}">
                <a16:creationId xmlns:a16="http://schemas.microsoft.com/office/drawing/2014/main" id="{3CAB1A78-C631-C742-9A94-D204D372D1E3}"/>
              </a:ext>
            </a:extLst>
          </p:cNvPr>
          <p:cNvSpPr>
            <a:spLocks noGrp="1"/>
          </p:cNvSpPr>
          <p:nvPr>
            <p:ph type="pic" sz="quarter" idx="20"/>
          </p:nvPr>
        </p:nvSpPr>
        <p:spPr bwMode="ltGray">
          <a:xfrm>
            <a:off x="8964869"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38" name="Text Placeholder 2">
            <a:extLst>
              <a:ext uri="{FF2B5EF4-FFF2-40B4-BE49-F238E27FC236}">
                <a16:creationId xmlns:a16="http://schemas.microsoft.com/office/drawing/2014/main" id="{AC38C8FA-8BD3-9045-9247-B5532D77E134}"/>
              </a:ext>
            </a:extLst>
          </p:cNvPr>
          <p:cNvSpPr>
            <a:spLocks noGrp="1"/>
          </p:cNvSpPr>
          <p:nvPr>
            <p:ph type="body" idx="21"/>
          </p:nvPr>
        </p:nvSpPr>
        <p:spPr>
          <a:xfrm>
            <a:off x="4601400"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Text Placeholder 2">
            <a:extLst>
              <a:ext uri="{FF2B5EF4-FFF2-40B4-BE49-F238E27FC236}">
                <a16:creationId xmlns:a16="http://schemas.microsoft.com/office/drawing/2014/main" id="{97AAFEA9-A467-BA4A-93AA-009DD0CB7486}"/>
              </a:ext>
            </a:extLst>
          </p:cNvPr>
          <p:cNvSpPr>
            <a:spLocks noGrp="1"/>
          </p:cNvSpPr>
          <p:nvPr>
            <p:ph type="body" idx="22" hasCustomPrompt="1"/>
          </p:nvPr>
        </p:nvSpPr>
        <p:spPr>
          <a:xfrm>
            <a:off x="4601400"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40" name="Text Placeholder 2">
            <a:extLst>
              <a:ext uri="{FF2B5EF4-FFF2-40B4-BE49-F238E27FC236}">
                <a16:creationId xmlns:a16="http://schemas.microsoft.com/office/drawing/2014/main" id="{BAE42A2D-E942-B84B-9AA9-8A6456E6D7EC}"/>
              </a:ext>
            </a:extLst>
          </p:cNvPr>
          <p:cNvSpPr>
            <a:spLocks noGrp="1"/>
          </p:cNvSpPr>
          <p:nvPr>
            <p:ph type="body" idx="23"/>
          </p:nvPr>
        </p:nvSpPr>
        <p:spPr>
          <a:xfrm>
            <a:off x="8568272"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Text Placeholder 2">
            <a:extLst>
              <a:ext uri="{FF2B5EF4-FFF2-40B4-BE49-F238E27FC236}">
                <a16:creationId xmlns:a16="http://schemas.microsoft.com/office/drawing/2014/main" id="{5FE5BA97-12BA-9849-9481-217189AE4222}"/>
              </a:ext>
            </a:extLst>
          </p:cNvPr>
          <p:cNvSpPr>
            <a:spLocks noGrp="1"/>
          </p:cNvSpPr>
          <p:nvPr>
            <p:ph type="body" idx="24" hasCustomPrompt="1"/>
          </p:nvPr>
        </p:nvSpPr>
        <p:spPr>
          <a:xfrm>
            <a:off x="8568272"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Tree>
    <p:extLst>
      <p:ext uri="{BB962C8B-B14F-4D97-AF65-F5344CB8AC3E}">
        <p14:creationId xmlns:p14="http://schemas.microsoft.com/office/powerpoint/2010/main" val="1641017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Forward Looking Statement">
    <p:bg>
      <p:bgPr>
        <a:gradFill>
          <a:gsLst>
            <a:gs pos="76000">
              <a:srgbClr val="EC008C"/>
            </a:gs>
            <a:gs pos="1000">
              <a:srgbClr val="F67E32"/>
            </a:gs>
          </a:gsLst>
          <a:path path="circle">
            <a:fillToRect r="100000" b="100000"/>
          </a:path>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599D37-B48B-4961-9A3F-20A47B6004C1}"/>
              </a:ext>
            </a:extLst>
          </p:cNvPr>
          <p:cNvSpPr/>
          <p:nvPr/>
        </p:nvSpPr>
        <p:spPr>
          <a:xfrm>
            <a:off x="4521200" y="817029"/>
            <a:ext cx="6902024" cy="5359400"/>
          </a:xfrm>
          <a:prstGeom prst="rect">
            <a:avLst/>
          </a:prstGeom>
          <a:noFill/>
        </p:spPr>
        <p:txBody>
          <a:bodyPr wrap="square" lIns="0" tIns="0" rIns="0" bIns="0">
            <a:noAutofit/>
          </a:bodyPr>
          <a:lstStyle/>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During the course of this presentation, we may make forward‐looking statements regarding future events or plans of the company. We caution you that such statements reflect our current expectations and estimates based on factors currently known to us and that actual events or results may differ materially. The forward-looking statements made in the this presentation are being made as of the time and date of its live presentation. If reviewed after its live presentation, it may not contain current or accurate information. We do not assume any obligation to update any forward‐looking statements made herein. </a:t>
            </a:r>
          </a:p>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functionalities described or to include any such feature or functionality in a future release.</a:t>
            </a:r>
          </a:p>
          <a:p>
            <a:pPr>
              <a:lnSpc>
                <a:spcPct val="120000"/>
              </a:lnSpc>
              <a:spcBef>
                <a:spcPts val="600"/>
              </a:spcBef>
              <a:spcAft>
                <a:spcPts val="1200"/>
              </a:spcAft>
            </a:pPr>
            <a:r>
              <a:rPr lang="en-US" sz="1400" kern="100" spc="-30" dirty="0">
                <a:solidFill>
                  <a:schemeClr val="bg1"/>
                </a:solidFill>
                <a:latin typeface="+mn-lt"/>
              </a:rPr>
              <a:t>Splunk, Splunk&gt;, Turn Data Into Doing, The Engine for Machine Data, Splunk Cloud, Splunk Light and SPL are trademarks and registered trademarks of Splunk Inc. in the United States and other countries. All other brand names, product names, or trademarks belong to their respective owners. © 2020 Splunk Inc. All rights reserved.</a:t>
            </a:r>
          </a:p>
        </p:txBody>
      </p:sp>
      <p:sp>
        <p:nvSpPr>
          <p:cNvPr id="43" name="Freeform: Shape 42">
            <a:extLst>
              <a:ext uri="{FF2B5EF4-FFF2-40B4-BE49-F238E27FC236}">
                <a16:creationId xmlns:a16="http://schemas.microsoft.com/office/drawing/2014/main" id="{D8ACB087-01A3-41A9-9CE7-BBF3DC0CB917}"/>
              </a:ext>
            </a:extLst>
          </p:cNvPr>
          <p:cNvSpPr/>
          <p:nvPr/>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chemeClr val="accent2">
                  <a:alpha val="65000"/>
                </a:scheme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800" dirty="0">
              <a:latin typeface="+mn-lt"/>
              <a:hlinkClick r:id="rId2"/>
            </a:endParaRPr>
          </a:p>
        </p:txBody>
      </p:sp>
      <p:sp>
        <p:nvSpPr>
          <p:cNvPr id="137" name="Freeform: Shape 136">
            <a:extLst>
              <a:ext uri="{FF2B5EF4-FFF2-40B4-BE49-F238E27FC236}">
                <a16:creationId xmlns:a16="http://schemas.microsoft.com/office/drawing/2014/main" id="{47E03611-7CEF-45EC-BAEB-142EEEB8AB47}"/>
              </a:ext>
            </a:extLst>
          </p:cNvPr>
          <p:cNvSpPr/>
          <p:nvPr/>
        </p:nvSpPr>
        <p:spPr bwMode="ltGray">
          <a:xfrm flipH="1">
            <a:off x="0" y="2724374"/>
            <a:ext cx="3817798" cy="4133627"/>
          </a:xfrm>
          <a:custGeom>
            <a:avLst/>
            <a:gdLst>
              <a:gd name="connsiteX0" fmla="*/ 1741936 w 3817798"/>
              <a:gd name="connsiteY0" fmla="*/ 0 h 4133627"/>
              <a:gd name="connsiteX1" fmla="*/ 0 w 3817798"/>
              <a:gd name="connsiteY1" fmla="*/ 1741936 h 4133627"/>
              <a:gd name="connsiteX2" fmla="*/ 2391691 w 3817798"/>
              <a:gd name="connsiteY2" fmla="*/ 4133627 h 4133627"/>
              <a:gd name="connsiteX3" fmla="*/ 3817798 w 3817798"/>
              <a:gd name="connsiteY3" fmla="*/ 4133627 h 4133627"/>
              <a:gd name="connsiteX4" fmla="*/ 3817798 w 3817798"/>
              <a:gd name="connsiteY4" fmla="*/ 2075862 h 4133627"/>
              <a:gd name="connsiteX5" fmla="*/ 1741936 w 3817798"/>
              <a:gd name="connsiteY5" fmla="*/ 0 h 413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7798" h="4133627">
                <a:moveTo>
                  <a:pt x="1741936" y="0"/>
                </a:moveTo>
                <a:lnTo>
                  <a:pt x="0" y="1741936"/>
                </a:lnTo>
                <a:lnTo>
                  <a:pt x="2391691" y="4133627"/>
                </a:lnTo>
                <a:lnTo>
                  <a:pt x="3817798" y="4133627"/>
                </a:lnTo>
                <a:lnTo>
                  <a:pt x="3817798" y="2075862"/>
                </a:lnTo>
                <a:lnTo>
                  <a:pt x="1741936" y="0"/>
                </a:lnTo>
                <a:close/>
              </a:path>
            </a:pathLst>
          </a:custGeom>
          <a:gradFill flip="none" rotWithShape="1">
            <a:gsLst>
              <a:gs pos="54000">
                <a:srgbClr val="EE6747">
                  <a:alpha val="51000"/>
                </a:srgbClr>
              </a:gs>
              <a:gs pos="100000">
                <a:srgbClr val="ED3469">
                  <a:alpha val="69000"/>
                </a:srgbClr>
              </a:gs>
              <a:gs pos="6000">
                <a:srgbClr val="F99D1C">
                  <a:alpha val="20000"/>
                </a:srgbClr>
              </a:gs>
            </a:gsLst>
            <a:lin ang="54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endParaRPr>
          </a:p>
        </p:txBody>
      </p:sp>
      <p:sp>
        <p:nvSpPr>
          <p:cNvPr id="138" name="TextBox 137">
            <a:extLst>
              <a:ext uri="{FF2B5EF4-FFF2-40B4-BE49-F238E27FC236}">
                <a16:creationId xmlns:a16="http://schemas.microsoft.com/office/drawing/2014/main" id="{050D908C-92D9-4119-9F2F-E976AFF4D7A7}"/>
              </a:ext>
            </a:extLst>
          </p:cNvPr>
          <p:cNvSpPr txBox="1"/>
          <p:nvPr/>
        </p:nvSpPr>
        <p:spPr>
          <a:xfrm>
            <a:off x="685799" y="817029"/>
            <a:ext cx="3140777" cy="1551194"/>
          </a:xfrm>
          <a:prstGeom prst="rect">
            <a:avLst/>
          </a:prstGeom>
          <a:noFill/>
        </p:spPr>
        <p:txBody>
          <a:bodyPr wrap="square" lIns="0" tIns="0" rIns="0" bIns="0" rtlCol="0">
            <a:spAutoFit/>
          </a:bodyPr>
          <a:lstStyle/>
          <a:p>
            <a:pPr>
              <a:lnSpc>
                <a:spcPct val="80000"/>
              </a:lnSpc>
            </a:pPr>
            <a:r>
              <a:rPr lang="en-US" sz="4200" b="1" kern="100" spc="-150" dirty="0">
                <a:solidFill>
                  <a:prstClr val="white"/>
                </a:solidFill>
                <a:latin typeface="+mj-lt"/>
              </a:rPr>
              <a:t>Forward-</a:t>
            </a:r>
          </a:p>
          <a:p>
            <a:pPr>
              <a:lnSpc>
                <a:spcPct val="80000"/>
              </a:lnSpc>
            </a:pPr>
            <a:r>
              <a:rPr lang="en-US" sz="4200" b="1" kern="100" spc="-150" dirty="0">
                <a:solidFill>
                  <a:prstClr val="white"/>
                </a:solidFill>
                <a:latin typeface="+mj-lt"/>
              </a:rPr>
              <a:t>Looking</a:t>
            </a:r>
          </a:p>
          <a:p>
            <a:pPr>
              <a:lnSpc>
                <a:spcPct val="80000"/>
              </a:lnSpc>
            </a:pPr>
            <a:r>
              <a:rPr lang="en-US" sz="4200" b="1" kern="100" spc="-150" dirty="0">
                <a:solidFill>
                  <a:prstClr val="white"/>
                </a:solidFill>
                <a:latin typeface="+mj-lt"/>
              </a:rPr>
              <a:t>Statements</a:t>
            </a:r>
          </a:p>
        </p:txBody>
      </p:sp>
      <p:sp>
        <p:nvSpPr>
          <p:cNvPr id="139" name="Freeform: Shape 138">
            <a:extLst>
              <a:ext uri="{FF2B5EF4-FFF2-40B4-BE49-F238E27FC236}">
                <a16:creationId xmlns:a16="http://schemas.microsoft.com/office/drawing/2014/main" id="{AE303386-44A0-43CE-9900-1CEDFFC22219}"/>
              </a:ext>
            </a:extLst>
          </p:cNvPr>
          <p:cNvSpPr/>
          <p:nvPr/>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rgbClr val="F99D1C">
                  <a:alpha val="46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2"/>
            </a:endParaRPr>
          </a:p>
        </p:txBody>
      </p:sp>
      <p:sp>
        <p:nvSpPr>
          <p:cNvPr id="140" name="Freeform: Shape 139">
            <a:extLst>
              <a:ext uri="{FF2B5EF4-FFF2-40B4-BE49-F238E27FC236}">
                <a16:creationId xmlns:a16="http://schemas.microsoft.com/office/drawing/2014/main" id="{082DAAD7-1747-4FF8-BF51-37491B85EB5A}"/>
              </a:ext>
            </a:extLst>
          </p:cNvPr>
          <p:cNvSpPr/>
          <p:nvPr/>
        </p:nvSpPr>
        <p:spPr bwMode="ltGray">
          <a:xfrm rot="18900000" flipH="1">
            <a:off x="-216676" y="4543977"/>
            <a:ext cx="3367812" cy="2799699"/>
          </a:xfrm>
          <a:custGeom>
            <a:avLst/>
            <a:gdLst>
              <a:gd name="connsiteX0" fmla="*/ 0 w 3367812"/>
              <a:gd name="connsiteY0" fmla="*/ 0 h 2799699"/>
              <a:gd name="connsiteX1" fmla="*/ 0 w 3367812"/>
              <a:gd name="connsiteY1" fmla="*/ 2799699 h 2799699"/>
              <a:gd name="connsiteX2" fmla="*/ 1576892 w 3367812"/>
              <a:gd name="connsiteY2" fmla="*/ 2799699 h 2799699"/>
              <a:gd name="connsiteX3" fmla="*/ 3367812 w 3367812"/>
              <a:gd name="connsiteY3" fmla="*/ 1008779 h 2799699"/>
              <a:gd name="connsiteX4" fmla="*/ 2359033 w 3367812"/>
              <a:gd name="connsiteY4" fmla="*/ 0 h 2799699"/>
              <a:gd name="connsiteX5" fmla="*/ 0 w 3367812"/>
              <a:gd name="connsiteY5" fmla="*/ 0 h 279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7812" h="2799699">
                <a:moveTo>
                  <a:pt x="0" y="0"/>
                </a:moveTo>
                <a:lnTo>
                  <a:pt x="0" y="2799699"/>
                </a:lnTo>
                <a:lnTo>
                  <a:pt x="1576892" y="2799699"/>
                </a:lnTo>
                <a:lnTo>
                  <a:pt x="3367812" y="1008779"/>
                </a:lnTo>
                <a:lnTo>
                  <a:pt x="2359033" y="0"/>
                </a:lnTo>
                <a:lnTo>
                  <a:pt x="0" y="0"/>
                </a:lnTo>
                <a:close/>
              </a:path>
            </a:pathLst>
          </a:custGeom>
          <a:gradFill flip="none" rotWithShape="1">
            <a:gsLst>
              <a:gs pos="70000">
                <a:srgbClr val="EE604B">
                  <a:alpha val="52000"/>
                </a:srgbClr>
              </a:gs>
              <a:gs pos="1000">
                <a:srgbClr val="F99D1C">
                  <a:alpha val="45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141" name="Freeform: Shape 140">
            <a:extLst>
              <a:ext uri="{FF2B5EF4-FFF2-40B4-BE49-F238E27FC236}">
                <a16:creationId xmlns:a16="http://schemas.microsoft.com/office/drawing/2014/main" id="{CAD3E01F-7E51-4323-B4D6-F26F4F26ECBE}"/>
              </a:ext>
            </a:extLst>
          </p:cNvPr>
          <p:cNvSpPr/>
          <p:nvPr/>
        </p:nvSpPr>
        <p:spPr bwMode="ltGray">
          <a:xfrm rot="18900000" flipH="1">
            <a:off x="1043219" y="6073274"/>
            <a:ext cx="1569452" cy="1569452"/>
          </a:xfrm>
          <a:custGeom>
            <a:avLst/>
            <a:gdLst>
              <a:gd name="connsiteX0" fmla="*/ 0 w 1569452"/>
              <a:gd name="connsiteY0" fmla="*/ 1 h 1569452"/>
              <a:gd name="connsiteX1" fmla="*/ 0 w 1569452"/>
              <a:gd name="connsiteY1" fmla="*/ 1569452 h 1569452"/>
              <a:gd name="connsiteX2" fmla="*/ 1569452 w 1569452"/>
              <a:gd name="connsiteY2" fmla="*/ 0 h 1569452"/>
              <a:gd name="connsiteX3" fmla="*/ 0 w 1569452"/>
              <a:gd name="connsiteY3" fmla="*/ 1 h 1569452"/>
            </a:gdLst>
            <a:ahLst/>
            <a:cxnLst>
              <a:cxn ang="0">
                <a:pos x="connsiteX0" y="connsiteY0"/>
              </a:cxn>
              <a:cxn ang="0">
                <a:pos x="connsiteX1" y="connsiteY1"/>
              </a:cxn>
              <a:cxn ang="0">
                <a:pos x="connsiteX2" y="connsiteY2"/>
              </a:cxn>
              <a:cxn ang="0">
                <a:pos x="connsiteX3" y="connsiteY3"/>
              </a:cxn>
            </a:cxnLst>
            <a:rect l="l" t="t" r="r" b="b"/>
            <a:pathLst>
              <a:path w="1569452" h="1569452">
                <a:moveTo>
                  <a:pt x="0" y="1"/>
                </a:moveTo>
                <a:lnTo>
                  <a:pt x="0" y="1569452"/>
                </a:lnTo>
                <a:lnTo>
                  <a:pt x="1569452" y="0"/>
                </a:lnTo>
                <a:lnTo>
                  <a:pt x="0" y="1"/>
                </a:lnTo>
                <a:close/>
              </a:path>
            </a:pathLst>
          </a:custGeom>
          <a:gradFill flip="none" rotWithShape="1">
            <a:gsLst>
              <a:gs pos="70000">
                <a:srgbClr val="EE604B">
                  <a:alpha val="45000"/>
                </a:srgbClr>
              </a:gs>
              <a:gs pos="1000">
                <a:srgbClr val="F99D1C">
                  <a:alpha val="31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cxnSp>
        <p:nvCxnSpPr>
          <p:cNvPr id="142" name="Straight Connector 141">
            <a:extLst>
              <a:ext uri="{FF2B5EF4-FFF2-40B4-BE49-F238E27FC236}">
                <a16:creationId xmlns:a16="http://schemas.microsoft.com/office/drawing/2014/main" id="{4C1A395E-53FD-4131-8475-FE6F34F96DDC}"/>
              </a:ext>
            </a:extLst>
          </p:cNvPr>
          <p:cNvCxnSpPr>
            <a:cxnSpLocks/>
          </p:cNvCxnSpPr>
          <p:nvPr/>
        </p:nvCxnSpPr>
        <p:spPr bwMode="black">
          <a:xfrm>
            <a:off x="2803141" y="4904357"/>
            <a:ext cx="623436" cy="623436"/>
          </a:xfrm>
          <a:prstGeom prst="line">
            <a:avLst/>
          </a:prstGeom>
          <a:ln w="12700" cap="rnd">
            <a:solidFill>
              <a:sysClr val="window" lastClr="FFFFFF"/>
            </a:solidFill>
          </a:ln>
        </p:spPr>
      </p:cxnSp>
      <p:grpSp>
        <p:nvGrpSpPr>
          <p:cNvPr id="144" name="Group 143">
            <a:extLst>
              <a:ext uri="{FF2B5EF4-FFF2-40B4-BE49-F238E27FC236}">
                <a16:creationId xmlns:a16="http://schemas.microsoft.com/office/drawing/2014/main" id="{680AA606-2DFC-4209-A18C-3F858C3D662B}"/>
              </a:ext>
            </a:extLst>
          </p:cNvPr>
          <p:cNvGrpSpPr/>
          <p:nvPr/>
        </p:nvGrpSpPr>
        <p:grpSpPr>
          <a:xfrm>
            <a:off x="705078" y="2516698"/>
            <a:ext cx="2036551" cy="61913"/>
            <a:chOff x="705078" y="1785016"/>
            <a:chExt cx="2036551" cy="61913"/>
          </a:xfrm>
        </p:grpSpPr>
        <p:cxnSp>
          <p:nvCxnSpPr>
            <p:cNvPr id="145" name="Straight Connector 144">
              <a:extLst>
                <a:ext uri="{FF2B5EF4-FFF2-40B4-BE49-F238E27FC236}">
                  <a16:creationId xmlns:a16="http://schemas.microsoft.com/office/drawing/2014/main" id="{D0D79C7C-5257-4E4A-AB82-807FED8906B5}"/>
                </a:ext>
              </a:extLst>
            </p:cNvPr>
            <p:cNvCxnSpPr/>
            <p:nvPr/>
          </p:nvCxnSpPr>
          <p:spPr>
            <a:xfrm flipH="1">
              <a:off x="705078" y="1785016"/>
              <a:ext cx="61913" cy="61913"/>
            </a:xfrm>
            <a:prstGeom prst="line">
              <a:avLst/>
            </a:prstGeom>
            <a:ln w="12700" cap="rnd">
              <a:solidFill>
                <a:sysClr val="window" lastClr="FFFFFF"/>
              </a:solidFill>
            </a:ln>
          </p:spPr>
        </p:cxnSp>
        <p:cxnSp>
          <p:nvCxnSpPr>
            <p:cNvPr id="146" name="Straight Connector 145">
              <a:extLst>
                <a:ext uri="{FF2B5EF4-FFF2-40B4-BE49-F238E27FC236}">
                  <a16:creationId xmlns:a16="http://schemas.microsoft.com/office/drawing/2014/main" id="{F73EB32F-FAFD-4B58-9FD5-F196C3729C40}"/>
                </a:ext>
              </a:extLst>
            </p:cNvPr>
            <p:cNvCxnSpPr/>
            <p:nvPr/>
          </p:nvCxnSpPr>
          <p:spPr>
            <a:xfrm flipH="1">
              <a:off x="768776" y="1785016"/>
              <a:ext cx="61913" cy="61913"/>
            </a:xfrm>
            <a:prstGeom prst="line">
              <a:avLst/>
            </a:prstGeom>
            <a:ln w="12700" cap="rnd">
              <a:solidFill>
                <a:sysClr val="window" lastClr="FFFFFF"/>
              </a:solidFill>
            </a:ln>
          </p:spPr>
        </p:cxnSp>
        <p:cxnSp>
          <p:nvCxnSpPr>
            <p:cNvPr id="147" name="Straight Connector 146">
              <a:extLst>
                <a:ext uri="{FF2B5EF4-FFF2-40B4-BE49-F238E27FC236}">
                  <a16:creationId xmlns:a16="http://schemas.microsoft.com/office/drawing/2014/main" id="{3EA55758-C1DB-4949-81B3-B451F3E95C83}"/>
                </a:ext>
              </a:extLst>
            </p:cNvPr>
            <p:cNvCxnSpPr/>
            <p:nvPr/>
          </p:nvCxnSpPr>
          <p:spPr>
            <a:xfrm flipH="1">
              <a:off x="832474" y="1785016"/>
              <a:ext cx="61913" cy="61913"/>
            </a:xfrm>
            <a:prstGeom prst="line">
              <a:avLst/>
            </a:prstGeom>
            <a:ln w="12700" cap="rnd">
              <a:solidFill>
                <a:sysClr val="window" lastClr="FFFFFF"/>
              </a:solidFill>
            </a:ln>
          </p:spPr>
        </p:cxnSp>
        <p:cxnSp>
          <p:nvCxnSpPr>
            <p:cNvPr id="148" name="Straight Connector 147">
              <a:extLst>
                <a:ext uri="{FF2B5EF4-FFF2-40B4-BE49-F238E27FC236}">
                  <a16:creationId xmlns:a16="http://schemas.microsoft.com/office/drawing/2014/main" id="{D36EDEAD-E75F-43D4-B0A5-EAEF248787F3}"/>
                </a:ext>
              </a:extLst>
            </p:cNvPr>
            <p:cNvCxnSpPr/>
            <p:nvPr/>
          </p:nvCxnSpPr>
          <p:spPr>
            <a:xfrm flipH="1">
              <a:off x="896172" y="1785016"/>
              <a:ext cx="61913" cy="61913"/>
            </a:xfrm>
            <a:prstGeom prst="line">
              <a:avLst/>
            </a:prstGeom>
            <a:ln w="12700" cap="rnd">
              <a:solidFill>
                <a:sysClr val="window" lastClr="FFFFFF"/>
              </a:solidFill>
            </a:ln>
          </p:spPr>
        </p:cxnSp>
        <p:cxnSp>
          <p:nvCxnSpPr>
            <p:cNvPr id="149" name="Straight Connector 148">
              <a:extLst>
                <a:ext uri="{FF2B5EF4-FFF2-40B4-BE49-F238E27FC236}">
                  <a16:creationId xmlns:a16="http://schemas.microsoft.com/office/drawing/2014/main" id="{4242ED07-6CD9-4925-828B-670147EF1DB8}"/>
                </a:ext>
              </a:extLst>
            </p:cNvPr>
            <p:cNvCxnSpPr/>
            <p:nvPr/>
          </p:nvCxnSpPr>
          <p:spPr>
            <a:xfrm flipH="1">
              <a:off x="959870" y="1785016"/>
              <a:ext cx="61913" cy="61913"/>
            </a:xfrm>
            <a:prstGeom prst="line">
              <a:avLst/>
            </a:prstGeom>
            <a:ln w="12700" cap="rnd">
              <a:solidFill>
                <a:sysClr val="window" lastClr="FFFFFF"/>
              </a:solidFill>
            </a:ln>
          </p:spPr>
        </p:cxnSp>
        <p:cxnSp>
          <p:nvCxnSpPr>
            <p:cNvPr id="150" name="Straight Connector 149">
              <a:extLst>
                <a:ext uri="{FF2B5EF4-FFF2-40B4-BE49-F238E27FC236}">
                  <a16:creationId xmlns:a16="http://schemas.microsoft.com/office/drawing/2014/main" id="{DDC03C69-1CCC-4D34-8817-9523D4A5D3DB}"/>
                </a:ext>
              </a:extLst>
            </p:cNvPr>
            <p:cNvCxnSpPr/>
            <p:nvPr/>
          </p:nvCxnSpPr>
          <p:spPr>
            <a:xfrm flipH="1">
              <a:off x="1023568" y="1785016"/>
              <a:ext cx="61913" cy="61913"/>
            </a:xfrm>
            <a:prstGeom prst="line">
              <a:avLst/>
            </a:prstGeom>
            <a:ln w="12700" cap="rnd">
              <a:solidFill>
                <a:sysClr val="window" lastClr="FFFFFF"/>
              </a:solidFill>
            </a:ln>
          </p:spPr>
        </p:cxnSp>
        <p:cxnSp>
          <p:nvCxnSpPr>
            <p:cNvPr id="151" name="Straight Connector 150">
              <a:extLst>
                <a:ext uri="{FF2B5EF4-FFF2-40B4-BE49-F238E27FC236}">
                  <a16:creationId xmlns:a16="http://schemas.microsoft.com/office/drawing/2014/main" id="{84A81111-E46B-45FC-A243-5F58CFFD1AF8}"/>
                </a:ext>
              </a:extLst>
            </p:cNvPr>
            <p:cNvCxnSpPr/>
            <p:nvPr/>
          </p:nvCxnSpPr>
          <p:spPr>
            <a:xfrm flipH="1">
              <a:off x="1087266" y="1785016"/>
              <a:ext cx="61913" cy="61913"/>
            </a:xfrm>
            <a:prstGeom prst="line">
              <a:avLst/>
            </a:prstGeom>
            <a:ln w="12700" cap="rnd">
              <a:solidFill>
                <a:sysClr val="window" lastClr="FFFFFF"/>
              </a:solidFill>
            </a:ln>
          </p:spPr>
        </p:cxnSp>
        <p:cxnSp>
          <p:nvCxnSpPr>
            <p:cNvPr id="152" name="Straight Connector 151">
              <a:extLst>
                <a:ext uri="{FF2B5EF4-FFF2-40B4-BE49-F238E27FC236}">
                  <a16:creationId xmlns:a16="http://schemas.microsoft.com/office/drawing/2014/main" id="{69439B67-29B1-4A98-8F29-E1E39DF9ED27}"/>
                </a:ext>
              </a:extLst>
            </p:cNvPr>
            <p:cNvCxnSpPr/>
            <p:nvPr/>
          </p:nvCxnSpPr>
          <p:spPr>
            <a:xfrm flipH="1">
              <a:off x="1150964" y="1785016"/>
              <a:ext cx="61913" cy="61913"/>
            </a:xfrm>
            <a:prstGeom prst="line">
              <a:avLst/>
            </a:prstGeom>
            <a:ln w="12700" cap="rnd">
              <a:solidFill>
                <a:sysClr val="window" lastClr="FFFFFF"/>
              </a:solidFill>
            </a:ln>
          </p:spPr>
        </p:cxnSp>
        <p:cxnSp>
          <p:nvCxnSpPr>
            <p:cNvPr id="153" name="Straight Connector 152">
              <a:extLst>
                <a:ext uri="{FF2B5EF4-FFF2-40B4-BE49-F238E27FC236}">
                  <a16:creationId xmlns:a16="http://schemas.microsoft.com/office/drawing/2014/main" id="{2E5EE0D1-717D-4786-9C56-5D62E17D583D}"/>
                </a:ext>
              </a:extLst>
            </p:cNvPr>
            <p:cNvCxnSpPr/>
            <p:nvPr/>
          </p:nvCxnSpPr>
          <p:spPr>
            <a:xfrm flipH="1">
              <a:off x="1214662" y="1785016"/>
              <a:ext cx="61913" cy="61913"/>
            </a:xfrm>
            <a:prstGeom prst="line">
              <a:avLst/>
            </a:prstGeom>
            <a:ln w="12700" cap="rnd">
              <a:solidFill>
                <a:sysClr val="window" lastClr="FFFFFF"/>
              </a:solidFill>
            </a:ln>
          </p:spPr>
        </p:cxnSp>
        <p:cxnSp>
          <p:nvCxnSpPr>
            <p:cNvPr id="154" name="Straight Connector 153">
              <a:extLst>
                <a:ext uri="{FF2B5EF4-FFF2-40B4-BE49-F238E27FC236}">
                  <a16:creationId xmlns:a16="http://schemas.microsoft.com/office/drawing/2014/main" id="{3B922374-6570-41B1-86BA-BE156A218560}"/>
                </a:ext>
              </a:extLst>
            </p:cNvPr>
            <p:cNvCxnSpPr/>
            <p:nvPr/>
          </p:nvCxnSpPr>
          <p:spPr>
            <a:xfrm flipH="1">
              <a:off x="1278360" y="1785016"/>
              <a:ext cx="61913" cy="61913"/>
            </a:xfrm>
            <a:prstGeom prst="line">
              <a:avLst/>
            </a:prstGeom>
            <a:ln w="12700" cap="rnd">
              <a:solidFill>
                <a:sysClr val="window" lastClr="FFFFFF"/>
              </a:solidFill>
            </a:ln>
          </p:spPr>
        </p:cxnSp>
        <p:cxnSp>
          <p:nvCxnSpPr>
            <p:cNvPr id="155" name="Straight Connector 154">
              <a:extLst>
                <a:ext uri="{FF2B5EF4-FFF2-40B4-BE49-F238E27FC236}">
                  <a16:creationId xmlns:a16="http://schemas.microsoft.com/office/drawing/2014/main" id="{64E96B10-010D-4D93-BC8E-1BCD7918B997}"/>
                </a:ext>
              </a:extLst>
            </p:cNvPr>
            <p:cNvCxnSpPr/>
            <p:nvPr/>
          </p:nvCxnSpPr>
          <p:spPr>
            <a:xfrm flipH="1">
              <a:off x="1342058" y="1785016"/>
              <a:ext cx="61913" cy="61913"/>
            </a:xfrm>
            <a:prstGeom prst="line">
              <a:avLst/>
            </a:prstGeom>
            <a:ln w="12700" cap="rnd">
              <a:solidFill>
                <a:sysClr val="window" lastClr="FFFFFF"/>
              </a:solidFill>
            </a:ln>
          </p:spPr>
        </p:cxnSp>
        <p:cxnSp>
          <p:nvCxnSpPr>
            <p:cNvPr id="156" name="Straight Connector 155">
              <a:extLst>
                <a:ext uri="{FF2B5EF4-FFF2-40B4-BE49-F238E27FC236}">
                  <a16:creationId xmlns:a16="http://schemas.microsoft.com/office/drawing/2014/main" id="{DECC09C7-32D8-4B66-AF47-34C24D2C1855}"/>
                </a:ext>
              </a:extLst>
            </p:cNvPr>
            <p:cNvCxnSpPr/>
            <p:nvPr/>
          </p:nvCxnSpPr>
          <p:spPr>
            <a:xfrm flipH="1">
              <a:off x="1405756" y="1785016"/>
              <a:ext cx="61913" cy="61913"/>
            </a:xfrm>
            <a:prstGeom prst="line">
              <a:avLst/>
            </a:prstGeom>
            <a:ln w="12700" cap="rnd">
              <a:solidFill>
                <a:sysClr val="window" lastClr="FFFFFF"/>
              </a:solidFill>
            </a:ln>
          </p:spPr>
        </p:cxnSp>
        <p:cxnSp>
          <p:nvCxnSpPr>
            <p:cNvPr id="157" name="Straight Connector 156">
              <a:extLst>
                <a:ext uri="{FF2B5EF4-FFF2-40B4-BE49-F238E27FC236}">
                  <a16:creationId xmlns:a16="http://schemas.microsoft.com/office/drawing/2014/main" id="{CD5FF744-77D0-4BFD-BF06-886A98E2A858}"/>
                </a:ext>
              </a:extLst>
            </p:cNvPr>
            <p:cNvCxnSpPr/>
            <p:nvPr/>
          </p:nvCxnSpPr>
          <p:spPr>
            <a:xfrm flipH="1">
              <a:off x="1469454" y="1785016"/>
              <a:ext cx="61913" cy="61913"/>
            </a:xfrm>
            <a:prstGeom prst="line">
              <a:avLst/>
            </a:prstGeom>
            <a:ln w="12700" cap="rnd">
              <a:solidFill>
                <a:sysClr val="window" lastClr="FFFFFF"/>
              </a:solidFill>
            </a:ln>
          </p:spPr>
        </p:cxnSp>
        <p:cxnSp>
          <p:nvCxnSpPr>
            <p:cNvPr id="158" name="Straight Connector 157">
              <a:extLst>
                <a:ext uri="{FF2B5EF4-FFF2-40B4-BE49-F238E27FC236}">
                  <a16:creationId xmlns:a16="http://schemas.microsoft.com/office/drawing/2014/main" id="{699002FE-FB94-48CC-A296-BF0FABBC300F}"/>
                </a:ext>
              </a:extLst>
            </p:cNvPr>
            <p:cNvCxnSpPr/>
            <p:nvPr/>
          </p:nvCxnSpPr>
          <p:spPr>
            <a:xfrm flipH="1">
              <a:off x="1533152" y="1785016"/>
              <a:ext cx="61913" cy="61913"/>
            </a:xfrm>
            <a:prstGeom prst="line">
              <a:avLst/>
            </a:prstGeom>
            <a:ln w="12700" cap="rnd">
              <a:solidFill>
                <a:sysClr val="window" lastClr="FFFFFF"/>
              </a:solidFill>
            </a:ln>
          </p:spPr>
        </p:cxnSp>
        <p:cxnSp>
          <p:nvCxnSpPr>
            <p:cNvPr id="159" name="Straight Connector 158">
              <a:extLst>
                <a:ext uri="{FF2B5EF4-FFF2-40B4-BE49-F238E27FC236}">
                  <a16:creationId xmlns:a16="http://schemas.microsoft.com/office/drawing/2014/main" id="{B1D5371D-A136-45BA-A11D-38FBB199DFC2}"/>
                </a:ext>
              </a:extLst>
            </p:cNvPr>
            <p:cNvCxnSpPr/>
            <p:nvPr/>
          </p:nvCxnSpPr>
          <p:spPr>
            <a:xfrm flipH="1">
              <a:off x="1596850" y="1785016"/>
              <a:ext cx="61913" cy="61913"/>
            </a:xfrm>
            <a:prstGeom prst="line">
              <a:avLst/>
            </a:prstGeom>
            <a:ln w="12700" cap="rnd">
              <a:solidFill>
                <a:sysClr val="window" lastClr="FFFFFF"/>
              </a:solidFill>
            </a:ln>
          </p:spPr>
        </p:cxnSp>
        <p:cxnSp>
          <p:nvCxnSpPr>
            <p:cNvPr id="160" name="Straight Connector 159">
              <a:extLst>
                <a:ext uri="{FF2B5EF4-FFF2-40B4-BE49-F238E27FC236}">
                  <a16:creationId xmlns:a16="http://schemas.microsoft.com/office/drawing/2014/main" id="{DBB1D2D8-0A38-4707-BE4C-86DA969E50D0}"/>
                </a:ext>
              </a:extLst>
            </p:cNvPr>
            <p:cNvCxnSpPr/>
            <p:nvPr/>
          </p:nvCxnSpPr>
          <p:spPr>
            <a:xfrm flipH="1">
              <a:off x="1660548" y="1785016"/>
              <a:ext cx="61913" cy="61913"/>
            </a:xfrm>
            <a:prstGeom prst="line">
              <a:avLst/>
            </a:prstGeom>
            <a:ln w="12700" cap="rnd">
              <a:solidFill>
                <a:sysClr val="window" lastClr="FFFFFF"/>
              </a:solidFill>
            </a:ln>
          </p:spPr>
        </p:cxnSp>
        <p:cxnSp>
          <p:nvCxnSpPr>
            <p:cNvPr id="161" name="Straight Connector 160">
              <a:extLst>
                <a:ext uri="{FF2B5EF4-FFF2-40B4-BE49-F238E27FC236}">
                  <a16:creationId xmlns:a16="http://schemas.microsoft.com/office/drawing/2014/main" id="{AA0E4222-1C44-4382-867B-3F39E30D22EB}"/>
                </a:ext>
              </a:extLst>
            </p:cNvPr>
            <p:cNvCxnSpPr/>
            <p:nvPr/>
          </p:nvCxnSpPr>
          <p:spPr>
            <a:xfrm flipH="1">
              <a:off x="1724246" y="1785016"/>
              <a:ext cx="61913" cy="61913"/>
            </a:xfrm>
            <a:prstGeom prst="line">
              <a:avLst/>
            </a:prstGeom>
            <a:ln w="12700" cap="rnd">
              <a:solidFill>
                <a:sysClr val="window" lastClr="FFFFFF"/>
              </a:solidFill>
            </a:ln>
          </p:spPr>
        </p:cxnSp>
        <p:cxnSp>
          <p:nvCxnSpPr>
            <p:cNvPr id="162" name="Straight Connector 161">
              <a:extLst>
                <a:ext uri="{FF2B5EF4-FFF2-40B4-BE49-F238E27FC236}">
                  <a16:creationId xmlns:a16="http://schemas.microsoft.com/office/drawing/2014/main" id="{FD2884F6-F653-4ED7-B5C4-ED5CE539E727}"/>
                </a:ext>
              </a:extLst>
            </p:cNvPr>
            <p:cNvCxnSpPr/>
            <p:nvPr/>
          </p:nvCxnSpPr>
          <p:spPr>
            <a:xfrm flipH="1">
              <a:off x="1787944" y="1785016"/>
              <a:ext cx="61913" cy="61913"/>
            </a:xfrm>
            <a:prstGeom prst="line">
              <a:avLst/>
            </a:prstGeom>
            <a:ln w="12700" cap="rnd">
              <a:solidFill>
                <a:sysClr val="window" lastClr="FFFFFF"/>
              </a:solidFill>
            </a:ln>
          </p:spPr>
        </p:cxnSp>
        <p:cxnSp>
          <p:nvCxnSpPr>
            <p:cNvPr id="163" name="Straight Connector 162">
              <a:extLst>
                <a:ext uri="{FF2B5EF4-FFF2-40B4-BE49-F238E27FC236}">
                  <a16:creationId xmlns:a16="http://schemas.microsoft.com/office/drawing/2014/main" id="{AD88606B-E23F-4A32-8245-A90BEDB16D07}"/>
                </a:ext>
              </a:extLst>
            </p:cNvPr>
            <p:cNvCxnSpPr/>
            <p:nvPr/>
          </p:nvCxnSpPr>
          <p:spPr>
            <a:xfrm flipH="1">
              <a:off x="1851642" y="1785016"/>
              <a:ext cx="61913" cy="61913"/>
            </a:xfrm>
            <a:prstGeom prst="line">
              <a:avLst/>
            </a:prstGeom>
            <a:ln w="12700" cap="rnd">
              <a:solidFill>
                <a:sysClr val="window" lastClr="FFFFFF"/>
              </a:solidFill>
            </a:ln>
          </p:spPr>
        </p:cxnSp>
        <p:cxnSp>
          <p:nvCxnSpPr>
            <p:cNvPr id="164" name="Straight Connector 163">
              <a:extLst>
                <a:ext uri="{FF2B5EF4-FFF2-40B4-BE49-F238E27FC236}">
                  <a16:creationId xmlns:a16="http://schemas.microsoft.com/office/drawing/2014/main" id="{FD28593C-D5C5-42DF-8269-3C45980F0942}"/>
                </a:ext>
              </a:extLst>
            </p:cNvPr>
            <p:cNvCxnSpPr/>
            <p:nvPr/>
          </p:nvCxnSpPr>
          <p:spPr>
            <a:xfrm flipH="1">
              <a:off x="1915340" y="1785016"/>
              <a:ext cx="61913" cy="61913"/>
            </a:xfrm>
            <a:prstGeom prst="line">
              <a:avLst/>
            </a:prstGeom>
            <a:ln w="12700" cap="rnd">
              <a:solidFill>
                <a:sysClr val="window" lastClr="FFFFFF"/>
              </a:solidFill>
            </a:ln>
          </p:spPr>
        </p:cxnSp>
        <p:cxnSp>
          <p:nvCxnSpPr>
            <p:cNvPr id="165" name="Straight Connector 164">
              <a:extLst>
                <a:ext uri="{FF2B5EF4-FFF2-40B4-BE49-F238E27FC236}">
                  <a16:creationId xmlns:a16="http://schemas.microsoft.com/office/drawing/2014/main" id="{172FB9BD-0E4F-4057-A010-B24B056EACEF}"/>
                </a:ext>
              </a:extLst>
            </p:cNvPr>
            <p:cNvCxnSpPr/>
            <p:nvPr/>
          </p:nvCxnSpPr>
          <p:spPr>
            <a:xfrm flipH="1">
              <a:off x="1979038" y="1785016"/>
              <a:ext cx="61913" cy="61913"/>
            </a:xfrm>
            <a:prstGeom prst="line">
              <a:avLst/>
            </a:prstGeom>
            <a:ln w="12700" cap="rnd">
              <a:solidFill>
                <a:sysClr val="window" lastClr="FFFFFF"/>
              </a:solidFill>
            </a:ln>
          </p:spPr>
        </p:cxnSp>
        <p:cxnSp>
          <p:nvCxnSpPr>
            <p:cNvPr id="166" name="Straight Connector 165">
              <a:extLst>
                <a:ext uri="{FF2B5EF4-FFF2-40B4-BE49-F238E27FC236}">
                  <a16:creationId xmlns:a16="http://schemas.microsoft.com/office/drawing/2014/main" id="{56BB5356-C81F-47D5-A139-EAC0266224D5}"/>
                </a:ext>
              </a:extLst>
            </p:cNvPr>
            <p:cNvCxnSpPr/>
            <p:nvPr/>
          </p:nvCxnSpPr>
          <p:spPr>
            <a:xfrm flipH="1">
              <a:off x="2042736" y="1785016"/>
              <a:ext cx="61913" cy="61913"/>
            </a:xfrm>
            <a:prstGeom prst="line">
              <a:avLst/>
            </a:prstGeom>
            <a:ln w="12700" cap="rnd">
              <a:solidFill>
                <a:sysClr val="window" lastClr="FFFFFF"/>
              </a:solidFill>
            </a:ln>
          </p:spPr>
        </p:cxnSp>
        <p:cxnSp>
          <p:nvCxnSpPr>
            <p:cNvPr id="167" name="Straight Connector 166">
              <a:extLst>
                <a:ext uri="{FF2B5EF4-FFF2-40B4-BE49-F238E27FC236}">
                  <a16:creationId xmlns:a16="http://schemas.microsoft.com/office/drawing/2014/main" id="{8176835B-0DF1-4306-B39F-E0A2436E4F43}"/>
                </a:ext>
              </a:extLst>
            </p:cNvPr>
            <p:cNvCxnSpPr/>
            <p:nvPr/>
          </p:nvCxnSpPr>
          <p:spPr>
            <a:xfrm flipH="1">
              <a:off x="2106434" y="1785016"/>
              <a:ext cx="61913" cy="61913"/>
            </a:xfrm>
            <a:prstGeom prst="line">
              <a:avLst/>
            </a:prstGeom>
            <a:ln w="12700" cap="rnd">
              <a:solidFill>
                <a:sysClr val="window" lastClr="FFFFFF"/>
              </a:solidFill>
            </a:ln>
          </p:spPr>
        </p:cxnSp>
        <p:cxnSp>
          <p:nvCxnSpPr>
            <p:cNvPr id="168" name="Straight Connector 167">
              <a:extLst>
                <a:ext uri="{FF2B5EF4-FFF2-40B4-BE49-F238E27FC236}">
                  <a16:creationId xmlns:a16="http://schemas.microsoft.com/office/drawing/2014/main" id="{37DF9CC8-5A5A-4C08-877E-669233420838}"/>
                </a:ext>
              </a:extLst>
            </p:cNvPr>
            <p:cNvCxnSpPr/>
            <p:nvPr/>
          </p:nvCxnSpPr>
          <p:spPr>
            <a:xfrm flipH="1">
              <a:off x="2170132" y="1785016"/>
              <a:ext cx="61913" cy="61913"/>
            </a:xfrm>
            <a:prstGeom prst="line">
              <a:avLst/>
            </a:prstGeom>
            <a:ln w="12700" cap="rnd">
              <a:solidFill>
                <a:sysClr val="window" lastClr="FFFFFF"/>
              </a:solidFill>
            </a:ln>
          </p:spPr>
        </p:cxnSp>
        <p:cxnSp>
          <p:nvCxnSpPr>
            <p:cNvPr id="169" name="Straight Connector 168">
              <a:extLst>
                <a:ext uri="{FF2B5EF4-FFF2-40B4-BE49-F238E27FC236}">
                  <a16:creationId xmlns:a16="http://schemas.microsoft.com/office/drawing/2014/main" id="{767B5499-A76A-4B99-822A-B7DE522B54D4}"/>
                </a:ext>
              </a:extLst>
            </p:cNvPr>
            <p:cNvCxnSpPr/>
            <p:nvPr/>
          </p:nvCxnSpPr>
          <p:spPr>
            <a:xfrm flipH="1">
              <a:off x="2233830" y="1785016"/>
              <a:ext cx="61913" cy="61913"/>
            </a:xfrm>
            <a:prstGeom prst="line">
              <a:avLst/>
            </a:prstGeom>
            <a:ln w="12700" cap="rnd">
              <a:solidFill>
                <a:sysClr val="window" lastClr="FFFFFF"/>
              </a:solidFill>
            </a:ln>
          </p:spPr>
        </p:cxnSp>
        <p:cxnSp>
          <p:nvCxnSpPr>
            <p:cNvPr id="170" name="Straight Connector 169">
              <a:extLst>
                <a:ext uri="{FF2B5EF4-FFF2-40B4-BE49-F238E27FC236}">
                  <a16:creationId xmlns:a16="http://schemas.microsoft.com/office/drawing/2014/main" id="{9ED9E64C-A48B-48D2-9130-E4DA5BCD18AB}"/>
                </a:ext>
              </a:extLst>
            </p:cNvPr>
            <p:cNvCxnSpPr/>
            <p:nvPr/>
          </p:nvCxnSpPr>
          <p:spPr>
            <a:xfrm flipH="1">
              <a:off x="2297528" y="1785016"/>
              <a:ext cx="61913" cy="61913"/>
            </a:xfrm>
            <a:prstGeom prst="line">
              <a:avLst/>
            </a:prstGeom>
            <a:ln w="12700" cap="rnd">
              <a:solidFill>
                <a:sysClr val="window" lastClr="FFFFFF"/>
              </a:solidFill>
            </a:ln>
          </p:spPr>
        </p:cxnSp>
        <p:cxnSp>
          <p:nvCxnSpPr>
            <p:cNvPr id="171" name="Straight Connector 170">
              <a:extLst>
                <a:ext uri="{FF2B5EF4-FFF2-40B4-BE49-F238E27FC236}">
                  <a16:creationId xmlns:a16="http://schemas.microsoft.com/office/drawing/2014/main" id="{B417FA62-E316-48F4-8409-F8D98E3A0F39}"/>
                </a:ext>
              </a:extLst>
            </p:cNvPr>
            <p:cNvCxnSpPr/>
            <p:nvPr/>
          </p:nvCxnSpPr>
          <p:spPr>
            <a:xfrm flipH="1">
              <a:off x="2361226" y="1785016"/>
              <a:ext cx="61913" cy="61913"/>
            </a:xfrm>
            <a:prstGeom prst="line">
              <a:avLst/>
            </a:prstGeom>
            <a:ln w="12700" cap="rnd">
              <a:solidFill>
                <a:sysClr val="window" lastClr="FFFFFF"/>
              </a:solidFill>
            </a:ln>
          </p:spPr>
        </p:cxnSp>
        <p:cxnSp>
          <p:nvCxnSpPr>
            <p:cNvPr id="172" name="Straight Connector 171">
              <a:extLst>
                <a:ext uri="{FF2B5EF4-FFF2-40B4-BE49-F238E27FC236}">
                  <a16:creationId xmlns:a16="http://schemas.microsoft.com/office/drawing/2014/main" id="{2EFCB35E-30E7-4EE2-ADB6-497DC811083B}"/>
                </a:ext>
              </a:extLst>
            </p:cNvPr>
            <p:cNvCxnSpPr/>
            <p:nvPr/>
          </p:nvCxnSpPr>
          <p:spPr>
            <a:xfrm flipH="1">
              <a:off x="2424924" y="1785016"/>
              <a:ext cx="61913" cy="61913"/>
            </a:xfrm>
            <a:prstGeom prst="line">
              <a:avLst/>
            </a:prstGeom>
            <a:ln w="12700" cap="rnd">
              <a:solidFill>
                <a:sysClr val="window" lastClr="FFFFFF"/>
              </a:solidFill>
            </a:ln>
          </p:spPr>
        </p:cxnSp>
        <p:cxnSp>
          <p:nvCxnSpPr>
            <p:cNvPr id="173" name="Straight Connector 172">
              <a:extLst>
                <a:ext uri="{FF2B5EF4-FFF2-40B4-BE49-F238E27FC236}">
                  <a16:creationId xmlns:a16="http://schemas.microsoft.com/office/drawing/2014/main" id="{9E380D77-D7B1-4CB3-B120-13B733B21F56}"/>
                </a:ext>
              </a:extLst>
            </p:cNvPr>
            <p:cNvCxnSpPr/>
            <p:nvPr/>
          </p:nvCxnSpPr>
          <p:spPr>
            <a:xfrm flipH="1">
              <a:off x="2488622" y="1785016"/>
              <a:ext cx="61913" cy="61913"/>
            </a:xfrm>
            <a:prstGeom prst="line">
              <a:avLst/>
            </a:prstGeom>
            <a:ln w="12700" cap="rnd">
              <a:solidFill>
                <a:sysClr val="window" lastClr="FFFFFF"/>
              </a:solidFill>
            </a:ln>
          </p:spPr>
        </p:cxnSp>
        <p:cxnSp>
          <p:nvCxnSpPr>
            <p:cNvPr id="174" name="Straight Connector 173">
              <a:extLst>
                <a:ext uri="{FF2B5EF4-FFF2-40B4-BE49-F238E27FC236}">
                  <a16:creationId xmlns:a16="http://schemas.microsoft.com/office/drawing/2014/main" id="{6B84002A-46CC-4438-89CE-B3A411B5DA7E}"/>
                </a:ext>
              </a:extLst>
            </p:cNvPr>
            <p:cNvCxnSpPr/>
            <p:nvPr/>
          </p:nvCxnSpPr>
          <p:spPr>
            <a:xfrm flipH="1">
              <a:off x="2552320" y="1785016"/>
              <a:ext cx="61913" cy="61913"/>
            </a:xfrm>
            <a:prstGeom prst="line">
              <a:avLst/>
            </a:prstGeom>
            <a:ln w="12700" cap="rnd">
              <a:solidFill>
                <a:sysClr val="window" lastClr="FFFFFF"/>
              </a:solidFill>
            </a:ln>
          </p:spPr>
        </p:cxnSp>
        <p:cxnSp>
          <p:nvCxnSpPr>
            <p:cNvPr id="175" name="Straight Connector 174">
              <a:extLst>
                <a:ext uri="{FF2B5EF4-FFF2-40B4-BE49-F238E27FC236}">
                  <a16:creationId xmlns:a16="http://schemas.microsoft.com/office/drawing/2014/main" id="{6A73F621-72CA-47E4-A644-596AF262F447}"/>
                </a:ext>
              </a:extLst>
            </p:cNvPr>
            <p:cNvCxnSpPr/>
            <p:nvPr/>
          </p:nvCxnSpPr>
          <p:spPr>
            <a:xfrm flipH="1">
              <a:off x="2616018" y="1785016"/>
              <a:ext cx="61913" cy="61913"/>
            </a:xfrm>
            <a:prstGeom prst="line">
              <a:avLst/>
            </a:prstGeom>
            <a:ln w="12700" cap="rnd">
              <a:solidFill>
                <a:sysClr val="window" lastClr="FFFFFF"/>
              </a:solidFill>
            </a:ln>
          </p:spPr>
        </p:cxnSp>
        <p:cxnSp>
          <p:nvCxnSpPr>
            <p:cNvPr id="176" name="Straight Connector 175">
              <a:extLst>
                <a:ext uri="{FF2B5EF4-FFF2-40B4-BE49-F238E27FC236}">
                  <a16:creationId xmlns:a16="http://schemas.microsoft.com/office/drawing/2014/main" id="{40CE8FD6-9D2C-4B7F-9BCC-4FB13C45A5C8}"/>
                </a:ext>
              </a:extLst>
            </p:cNvPr>
            <p:cNvCxnSpPr/>
            <p:nvPr/>
          </p:nvCxnSpPr>
          <p:spPr>
            <a:xfrm flipH="1">
              <a:off x="2679716" y="1785016"/>
              <a:ext cx="61913" cy="61913"/>
            </a:xfrm>
            <a:prstGeom prst="line">
              <a:avLst/>
            </a:prstGeom>
            <a:ln w="12700" cap="rnd">
              <a:solidFill>
                <a:sysClr val="window" lastClr="FFFFFF"/>
              </a:solidFill>
            </a:ln>
          </p:spPr>
        </p:cxnSp>
      </p:grpSp>
      <p:grpSp>
        <p:nvGrpSpPr>
          <p:cNvPr id="177" name="Group 176">
            <a:extLst>
              <a:ext uri="{FF2B5EF4-FFF2-40B4-BE49-F238E27FC236}">
                <a16:creationId xmlns:a16="http://schemas.microsoft.com/office/drawing/2014/main" id="{0B576900-7586-40E0-B668-79DB44C16B1C}"/>
              </a:ext>
            </a:extLst>
          </p:cNvPr>
          <p:cNvGrpSpPr/>
          <p:nvPr/>
        </p:nvGrpSpPr>
        <p:grpSpPr bwMode="black">
          <a:xfrm flipH="1">
            <a:off x="636769" y="6637976"/>
            <a:ext cx="868609" cy="245424"/>
            <a:chOff x="636769" y="6637976"/>
            <a:chExt cx="868609" cy="245424"/>
          </a:xfrm>
        </p:grpSpPr>
        <p:cxnSp>
          <p:nvCxnSpPr>
            <p:cNvPr id="178" name="Straight Connector 177">
              <a:extLst>
                <a:ext uri="{FF2B5EF4-FFF2-40B4-BE49-F238E27FC236}">
                  <a16:creationId xmlns:a16="http://schemas.microsoft.com/office/drawing/2014/main" id="{BC16053B-4356-4D87-A251-0C161B0A8A9C}"/>
                </a:ext>
              </a:extLst>
            </p:cNvPr>
            <p:cNvCxnSpPr>
              <a:cxnSpLocks/>
            </p:cNvCxnSpPr>
            <p:nvPr/>
          </p:nvCxnSpPr>
          <p:spPr bwMode="black">
            <a:xfrm>
              <a:off x="1052225" y="6637976"/>
              <a:ext cx="245424" cy="245424"/>
            </a:xfrm>
            <a:prstGeom prst="line">
              <a:avLst/>
            </a:prstGeom>
            <a:ln w="12700" cap="rnd">
              <a:solidFill>
                <a:sysClr val="window" lastClr="FFFFFF"/>
              </a:solidFill>
            </a:ln>
          </p:spPr>
        </p:cxnSp>
        <p:cxnSp>
          <p:nvCxnSpPr>
            <p:cNvPr id="179" name="Straight Connector 178">
              <a:extLst>
                <a:ext uri="{FF2B5EF4-FFF2-40B4-BE49-F238E27FC236}">
                  <a16:creationId xmlns:a16="http://schemas.microsoft.com/office/drawing/2014/main" id="{BFA9EFED-3EEB-423D-9A9C-C756FF893314}"/>
                </a:ext>
              </a:extLst>
            </p:cNvPr>
            <p:cNvCxnSpPr>
              <a:cxnSpLocks/>
            </p:cNvCxnSpPr>
            <p:nvPr/>
          </p:nvCxnSpPr>
          <p:spPr bwMode="black">
            <a:xfrm>
              <a:off x="1259954" y="6637976"/>
              <a:ext cx="245424" cy="245424"/>
            </a:xfrm>
            <a:prstGeom prst="line">
              <a:avLst/>
            </a:prstGeom>
            <a:ln w="12700" cap="rnd">
              <a:solidFill>
                <a:sysClr val="window" lastClr="FFFFFF"/>
              </a:solidFill>
            </a:ln>
          </p:spPr>
        </p:cxnSp>
        <p:cxnSp>
          <p:nvCxnSpPr>
            <p:cNvPr id="180" name="Straight Connector 179">
              <a:extLst>
                <a:ext uri="{FF2B5EF4-FFF2-40B4-BE49-F238E27FC236}">
                  <a16:creationId xmlns:a16="http://schemas.microsoft.com/office/drawing/2014/main" id="{B8358EE3-F9D3-45DB-8B7F-033E664726F5}"/>
                </a:ext>
              </a:extLst>
            </p:cNvPr>
            <p:cNvCxnSpPr>
              <a:cxnSpLocks/>
            </p:cNvCxnSpPr>
            <p:nvPr/>
          </p:nvCxnSpPr>
          <p:spPr bwMode="black">
            <a:xfrm>
              <a:off x="844497" y="6637976"/>
              <a:ext cx="245424" cy="245424"/>
            </a:xfrm>
            <a:prstGeom prst="line">
              <a:avLst/>
            </a:prstGeom>
            <a:ln w="12700" cap="rnd">
              <a:solidFill>
                <a:sysClr val="window" lastClr="FFFFFF"/>
              </a:solidFill>
            </a:ln>
          </p:spPr>
        </p:cxnSp>
        <p:cxnSp>
          <p:nvCxnSpPr>
            <p:cNvPr id="181" name="Straight Connector 180">
              <a:extLst>
                <a:ext uri="{FF2B5EF4-FFF2-40B4-BE49-F238E27FC236}">
                  <a16:creationId xmlns:a16="http://schemas.microsoft.com/office/drawing/2014/main" id="{75CD104E-4DA4-44A4-BBE0-967A4C960D4B}"/>
                </a:ext>
              </a:extLst>
            </p:cNvPr>
            <p:cNvCxnSpPr>
              <a:cxnSpLocks/>
            </p:cNvCxnSpPr>
            <p:nvPr/>
          </p:nvCxnSpPr>
          <p:spPr bwMode="black">
            <a:xfrm>
              <a:off x="636769" y="6637976"/>
              <a:ext cx="245424" cy="245424"/>
            </a:xfrm>
            <a:prstGeom prst="line">
              <a:avLst/>
            </a:prstGeom>
            <a:ln w="12700" cap="rnd">
              <a:solidFill>
                <a:sysClr val="window" lastClr="FFFFFF"/>
              </a:solidFill>
            </a:ln>
          </p:spPr>
        </p:cxnSp>
      </p:grpSp>
      <p:pic>
        <p:nvPicPr>
          <p:cNvPr id="51" name="Graphic 50">
            <a:extLst>
              <a:ext uri="{FF2B5EF4-FFF2-40B4-BE49-F238E27FC236}">
                <a16:creationId xmlns:a16="http://schemas.microsoft.com/office/drawing/2014/main" id="{8F752F83-B8D8-450B-9B10-0DB5F41942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50" name="Oval 49">
            <a:extLst>
              <a:ext uri="{FF2B5EF4-FFF2-40B4-BE49-F238E27FC236}">
                <a16:creationId xmlns:a16="http://schemas.microsoft.com/office/drawing/2014/main" id="{670513D4-6EFE-45D9-BD81-C4CAD6F80632}"/>
              </a:ext>
            </a:extLst>
          </p:cNvPr>
          <p:cNvSpPr/>
          <p:nvPr/>
        </p:nvSpPr>
        <p:spPr bwMode="black">
          <a:xfrm>
            <a:off x="844498" y="3730956"/>
            <a:ext cx="218426" cy="218426"/>
          </a:xfrm>
          <a:prstGeom prst="ellipse">
            <a:avLst/>
          </a:prstGeom>
          <a:ln w="12700" cap="rnd">
            <a:solidFill>
              <a:sysClr val="window" lastClr="FFFFFF">
                <a:alpha val="70000"/>
              </a:sysClr>
            </a:solidFill>
          </a:ln>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52" name="Rectangle 51">
            <a:extLst>
              <a:ext uri="{FF2B5EF4-FFF2-40B4-BE49-F238E27FC236}">
                <a16:creationId xmlns:a16="http://schemas.microsoft.com/office/drawing/2014/main" id="{B4BC3249-4DA6-2748-8AD1-20A3AD7EE910}"/>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3450942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Thank You">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C629F7C-83A6-4724-B52C-9E2357C28B66}"/>
              </a:ext>
            </a:extLst>
          </p:cNvPr>
          <p:cNvSpPr txBox="1"/>
          <p:nvPr/>
        </p:nvSpPr>
        <p:spPr bwMode="black">
          <a:xfrm>
            <a:off x="2650628" y="2936558"/>
            <a:ext cx="6890744" cy="984885"/>
          </a:xfrm>
          <a:prstGeom prst="rect">
            <a:avLst/>
          </a:prstGeom>
          <a:noFill/>
        </p:spPr>
        <p:txBody>
          <a:bodyPr wrap="square" lIns="0" tIns="0" rIns="0" bIns="0" rtlCol="0">
            <a:spAutoFit/>
          </a:bodyPr>
          <a:lstStyle/>
          <a:p>
            <a:pPr algn="ctr">
              <a:lnSpc>
                <a:spcPct val="80000"/>
              </a:lnSpc>
            </a:pPr>
            <a:r>
              <a:rPr lang="en-US" sz="8000" b="1" spc="-150" dirty="0">
                <a:solidFill>
                  <a:schemeClr val="bg1"/>
                </a:solidFill>
                <a:latin typeface="+mj-lt"/>
              </a:rPr>
              <a:t>Thank You</a:t>
            </a:r>
          </a:p>
        </p:txBody>
      </p:sp>
      <p:pic>
        <p:nvPicPr>
          <p:cNvPr id="14" name="Graphic 13">
            <a:extLst>
              <a:ext uri="{FF2B5EF4-FFF2-40B4-BE49-F238E27FC236}">
                <a16:creationId xmlns:a16="http://schemas.microsoft.com/office/drawing/2014/main" id="{F6DFCD5A-D97F-466E-A142-42B262A3E7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4" name="Rectangle 3">
            <a:extLst>
              <a:ext uri="{FF2B5EF4-FFF2-40B4-BE49-F238E27FC236}">
                <a16:creationId xmlns:a16="http://schemas.microsoft.com/office/drawing/2014/main" id="{BD40974A-56F2-774E-8BBB-A4798CF7F039}"/>
              </a:ext>
            </a:extLst>
          </p:cNvPr>
          <p:cNvSpPr/>
          <p:nvPr/>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2020 SPLUNK INC.</a:t>
            </a:r>
            <a:endParaRPr lang="en-US" sz="700" spc="120" baseline="0" dirty="0">
              <a:solidFill>
                <a:schemeClr val="bg1"/>
              </a:solidFill>
            </a:endParaRPr>
          </a:p>
        </p:txBody>
      </p:sp>
    </p:spTree>
    <p:extLst>
      <p:ext uri="{BB962C8B-B14F-4D97-AF65-F5344CB8AC3E}">
        <p14:creationId xmlns:p14="http://schemas.microsoft.com/office/powerpoint/2010/main" val="1491904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3723325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Weighted Lef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65743CAF-448D-434C-A0FF-EBD02A580AF7}"/>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7C47ADAC-D2FB-4AA5-8740-F74F20D530A7}"/>
              </a:ext>
            </a:extLst>
          </p:cNvPr>
          <p:cNvSpPr>
            <a:spLocks noGrp="1"/>
          </p:cNvSpPr>
          <p:nvPr>
            <p:ph idx="14"/>
          </p:nvPr>
        </p:nvSpPr>
        <p:spPr>
          <a:xfrm>
            <a:off x="685800" y="2368296"/>
            <a:ext cx="69849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E87D4A00-6F68-47A6-9E1B-9D4E3AFC210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95249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a:xfrm>
            <a:off x="685800" y="521208"/>
            <a:ext cx="10817352" cy="1033272"/>
          </a:xfrm>
        </p:spPr>
        <p:txBody>
          <a:bodyPr/>
          <a:lstStyle/>
          <a:p>
            <a:r>
              <a:rPr lang="en-US"/>
              <a:t>Click to edit Master title style</a:t>
            </a:r>
          </a:p>
        </p:txBody>
      </p:sp>
      <p:sp>
        <p:nvSpPr>
          <p:cNvPr id="12" name="Content Placeholder 2">
            <a:extLst>
              <a:ext uri="{FF2B5EF4-FFF2-40B4-BE49-F238E27FC236}">
                <a16:creationId xmlns:a16="http://schemas.microsoft.com/office/drawing/2014/main" id="{8FBCAAD2-4663-44D2-803C-8BDCB6185C64}"/>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A3912644-9CBA-47E8-90BC-E85BE72B7F53}"/>
              </a:ext>
            </a:extLst>
          </p:cNvPr>
          <p:cNvSpPr>
            <a:spLocks noGrp="1"/>
          </p:cNvSpPr>
          <p:nvPr>
            <p:ph idx="16"/>
          </p:nvPr>
        </p:nvSpPr>
        <p:spPr>
          <a:xfrm>
            <a:off x="4519677"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526B5D2D-DD2B-45DC-9438-C314B692CE29}"/>
              </a:ext>
            </a:extLst>
          </p:cNvPr>
          <p:cNvSpPr>
            <a:spLocks noGrp="1"/>
          </p:cNvSpPr>
          <p:nvPr>
            <p:ph idx="17"/>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a:extLst>
              <a:ext uri="{FF2B5EF4-FFF2-40B4-BE49-F238E27FC236}">
                <a16:creationId xmlns:a16="http://schemas.microsoft.com/office/drawing/2014/main" id="{5AB88E0E-52CC-45A0-9DB5-1169651B53E4}"/>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599745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4" name="Content Placeholder 2">
            <a:extLst>
              <a:ext uri="{FF2B5EF4-FFF2-40B4-BE49-F238E27FC236}">
                <a16:creationId xmlns:a16="http://schemas.microsoft.com/office/drawing/2014/main" id="{C1B22808-3976-4202-BAE9-229A9D467B50}"/>
              </a:ext>
            </a:extLst>
          </p:cNvPr>
          <p:cNvSpPr>
            <a:spLocks noGrp="1"/>
          </p:cNvSpPr>
          <p:nvPr>
            <p:ph idx="17"/>
          </p:nvPr>
        </p:nvSpPr>
        <p:spPr>
          <a:xfrm>
            <a:off x="6858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9F324D3D-B903-4BFC-A707-66B106A02A98}"/>
              </a:ext>
            </a:extLst>
          </p:cNvPr>
          <p:cNvSpPr>
            <a:spLocks noGrp="1"/>
          </p:cNvSpPr>
          <p:nvPr>
            <p:ph idx="18"/>
          </p:nvPr>
        </p:nvSpPr>
        <p:spPr>
          <a:xfrm>
            <a:off x="35623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79419950-40CA-42C9-B3E3-ECCC2F599986}"/>
              </a:ext>
            </a:extLst>
          </p:cNvPr>
          <p:cNvSpPr>
            <a:spLocks noGrp="1"/>
          </p:cNvSpPr>
          <p:nvPr>
            <p:ph idx="19"/>
          </p:nvPr>
        </p:nvSpPr>
        <p:spPr>
          <a:xfrm>
            <a:off x="64389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a:extLst>
              <a:ext uri="{FF2B5EF4-FFF2-40B4-BE49-F238E27FC236}">
                <a16:creationId xmlns:a16="http://schemas.microsoft.com/office/drawing/2014/main" id="{2BB5DB8B-CAAE-476F-92EE-882354C990B4}"/>
              </a:ext>
            </a:extLst>
          </p:cNvPr>
          <p:cNvSpPr>
            <a:spLocks noGrp="1"/>
          </p:cNvSpPr>
          <p:nvPr>
            <p:ph idx="20"/>
          </p:nvPr>
        </p:nvSpPr>
        <p:spPr>
          <a:xfrm>
            <a:off x="93154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2">
            <a:extLst>
              <a:ext uri="{FF2B5EF4-FFF2-40B4-BE49-F238E27FC236}">
                <a16:creationId xmlns:a16="http://schemas.microsoft.com/office/drawing/2014/main" id="{EAB400D7-2D52-4933-9386-413AE337E4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04616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2BEDAF15-3316-41D5-98B7-69594B77B24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31027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148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3.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2.png"/><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43883C0-0B0A-4A2A-92B2-439CB9DDE3EF}"/>
              </a:ext>
            </a:extLst>
          </p:cNvPr>
          <p:cNvPicPr>
            <a:picLocks noChangeAspect="1"/>
          </p:cNvPicPr>
          <p:nvPr/>
        </p:nvPicPr>
        <p:blipFill rotWithShape="1">
          <a:blip r:embed="rId45"/>
          <a:srcRect b="96667"/>
          <a:stretch/>
        </p:blipFill>
        <p:spPr bwMode="hidden">
          <a:xfrm>
            <a:off x="0" y="0"/>
            <a:ext cx="12192000" cy="228600"/>
          </a:xfrm>
          <a:prstGeom prst="rect">
            <a:avLst/>
          </a:prstGeom>
        </p:spPr>
      </p:pic>
      <p:sp>
        <p:nvSpPr>
          <p:cNvPr id="2" name="Title Placeholder 1">
            <a:extLst>
              <a:ext uri="{FF2B5EF4-FFF2-40B4-BE49-F238E27FC236}">
                <a16:creationId xmlns:a16="http://schemas.microsoft.com/office/drawing/2014/main" id="{CF0D6982-1CDD-434B-97B3-A04F71C4EF7C}"/>
              </a:ext>
            </a:extLst>
          </p:cNvPr>
          <p:cNvSpPr>
            <a:spLocks noGrp="1"/>
          </p:cNvSpPr>
          <p:nvPr>
            <p:ph type="title"/>
          </p:nvPr>
        </p:nvSpPr>
        <p:spPr>
          <a:xfrm>
            <a:off x="685800" y="521208"/>
            <a:ext cx="10817352" cy="1033272"/>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30DCEEB-2779-41F2-A2FB-DA4096557AA3}"/>
              </a:ext>
            </a:extLst>
          </p:cNvPr>
          <p:cNvSpPr>
            <a:spLocks noGrp="1"/>
          </p:cNvSpPr>
          <p:nvPr>
            <p:ph type="body" idx="1"/>
          </p:nvPr>
        </p:nvSpPr>
        <p:spPr>
          <a:xfrm>
            <a:off x="685800" y="2368296"/>
            <a:ext cx="10817352" cy="380390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7" name="Graphic 16">
            <a:extLst>
              <a:ext uri="{FF2B5EF4-FFF2-40B4-BE49-F238E27FC236}">
                <a16:creationId xmlns:a16="http://schemas.microsoft.com/office/drawing/2014/main" id="{13EE93CD-83E8-4725-A376-A8356277FA9E}"/>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768417" y="6398745"/>
            <a:ext cx="1737783" cy="232711"/>
          </a:xfrm>
          <a:prstGeom prst="rect">
            <a:avLst/>
          </a:prstGeom>
        </p:spPr>
      </p:pic>
      <p:sp>
        <p:nvSpPr>
          <p:cNvPr id="4" name="Rectangle 3">
            <a:extLst>
              <a:ext uri="{FF2B5EF4-FFF2-40B4-BE49-F238E27FC236}">
                <a16:creationId xmlns:a16="http://schemas.microsoft.com/office/drawing/2014/main" id="{DE970148-6DB0-2141-AD4E-EC29C9A40892}"/>
              </a:ext>
            </a:extLst>
          </p:cNvPr>
          <p:cNvSpPr/>
          <p:nvPr/>
        </p:nvSpPr>
        <p:spPr>
          <a:xfrm>
            <a:off x="10863754" y="267363"/>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2020 SPLUNK INC.</a:t>
            </a:r>
            <a:endParaRPr lang="en-US" sz="700" spc="120" baseline="0" dirty="0">
              <a:solidFill>
                <a:schemeClr val="tx2"/>
              </a:solidFill>
            </a:endParaRPr>
          </a:p>
        </p:txBody>
      </p:sp>
    </p:spTree>
    <p:extLst>
      <p:ext uri="{BB962C8B-B14F-4D97-AF65-F5344CB8AC3E}">
        <p14:creationId xmlns:p14="http://schemas.microsoft.com/office/powerpoint/2010/main" val="12708817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0000"/>
        </a:lnSpc>
        <a:spcBef>
          <a:spcPct val="0"/>
        </a:spcBef>
        <a:buNone/>
        <a:defRPr sz="4200" b="1" kern="100" spc="-150" baseline="0">
          <a:solidFill>
            <a:schemeClr val="tx1"/>
          </a:solidFill>
          <a:latin typeface="+mj-lt"/>
          <a:ea typeface="+mj-ea"/>
          <a:cs typeface="+mj-cs"/>
        </a:defRPr>
      </a:lvl1pPr>
    </p:titleStyle>
    <p:bodyStyle>
      <a:lvl1pPr marL="0" indent="0" algn="l" defTabSz="914400" rtl="0" eaLnBrk="1" latinLnBrk="0" hangingPunct="1">
        <a:lnSpc>
          <a:spcPct val="95000"/>
        </a:lnSpc>
        <a:spcBef>
          <a:spcPts val="1200"/>
        </a:spcBef>
        <a:spcAft>
          <a:spcPts val="200"/>
        </a:spcAft>
        <a:buFont typeface="Arial" panose="020B0604020202020204" pitchFamily="34" charset="0"/>
        <a:buChar char="​"/>
        <a:defRPr sz="2200" kern="100" spc="-30" baseline="0">
          <a:solidFill>
            <a:schemeClr val="tx1"/>
          </a:solidFill>
          <a:latin typeface="+mn-lt"/>
          <a:ea typeface="+mn-ea"/>
          <a:cs typeface="+mn-cs"/>
        </a:defRPr>
      </a:lvl1pPr>
      <a:lvl2pPr marL="171450" indent="-171450"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1800" kern="100" spc="-30" baseline="0">
          <a:solidFill>
            <a:schemeClr val="tx1"/>
          </a:solidFill>
          <a:latin typeface="+mn-lt"/>
          <a:ea typeface="+mn-ea"/>
          <a:cs typeface="+mn-cs"/>
        </a:defRPr>
      </a:lvl2pPr>
      <a:lvl3pPr marL="342900" indent="-171450" algn="l" defTabSz="914400" rtl="0" eaLnBrk="1" latinLnBrk="0" hangingPunct="1">
        <a:lnSpc>
          <a:spcPct val="85000"/>
        </a:lnSpc>
        <a:spcBef>
          <a:spcPts val="200"/>
        </a:spcBef>
        <a:spcAft>
          <a:spcPts val="200"/>
        </a:spcAft>
        <a:buFont typeface="Arial" panose="020B0604020202020204" pitchFamily="34" charset="0"/>
        <a:buChar char="–"/>
        <a:defRPr sz="1400" kern="100" spc="-3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b="1" kern="100" spc="-50" baseline="0">
          <a:solidFill>
            <a:schemeClr val="tx1"/>
          </a:solidFill>
          <a:latin typeface="+mn-lt"/>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400" kern="100" spc="-3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ea typeface="+mn-ea"/>
          <a:cs typeface="+mn-cs"/>
        </a:defRPr>
      </a:lvl6pPr>
      <a:lvl7pPr marL="114300" indent="-114300" algn="l" defTabSz="914400" rtl="0" eaLnBrk="1" latinLnBrk="0" hangingPunct="1">
        <a:lnSpc>
          <a:spcPct val="85000"/>
        </a:lnSpc>
        <a:spcBef>
          <a:spcPts val="600"/>
        </a:spcBef>
        <a:spcAft>
          <a:spcPts val="200"/>
        </a:spcAft>
        <a:buClr>
          <a:schemeClr val="accent4"/>
        </a:buClr>
        <a:buFont typeface="Arial" panose="020B0604020202020204" pitchFamily="34" charset="0"/>
        <a:buChar char="•"/>
        <a:defRPr sz="1200" kern="100" spc="-30" baseline="0">
          <a:solidFill>
            <a:schemeClr val="tx1"/>
          </a:solidFill>
          <a:latin typeface="+mn-lt"/>
          <a:ea typeface="+mn-ea"/>
          <a:cs typeface="+mn-cs"/>
        </a:defRPr>
      </a:lvl7pPr>
      <a:lvl8pPr marL="115888" indent="-115888" algn="l" defTabSz="914400" rtl="0" eaLnBrk="1" latinLnBrk="0" hangingPunct="1">
        <a:lnSpc>
          <a:spcPct val="100000"/>
        </a:lnSpc>
        <a:spcBef>
          <a:spcPts val="1200"/>
        </a:spcBef>
        <a:buFont typeface="Arial" panose="020B0604020202020204" pitchFamily="34" charset="0"/>
        <a:buChar char="“"/>
        <a:defRPr sz="2200" kern="100" spc="-30" baseline="0">
          <a:solidFill>
            <a:schemeClr val="tx1"/>
          </a:solidFill>
          <a:latin typeface="+mn-lt"/>
          <a:ea typeface="+mn-ea"/>
          <a:cs typeface="+mn-cs"/>
        </a:defRPr>
      </a:lvl8pPr>
      <a:lvl9pPr marL="114300" indent="-114300" algn="l" defTabSz="914400" rtl="0" eaLnBrk="1" latinLnBrk="0" hangingPunct="1">
        <a:lnSpc>
          <a:spcPct val="85000"/>
        </a:lnSpc>
        <a:spcBef>
          <a:spcPts val="600"/>
        </a:spcBef>
        <a:spcAft>
          <a:spcPts val="1200"/>
        </a:spcAft>
        <a:buFont typeface="Arial" panose="020B0604020202020204" pitchFamily="34" charset="0"/>
        <a:buChar char="​"/>
        <a:defRPr sz="1400" b="1" kern="100" spc="-50" baseline="0">
          <a:solidFill>
            <a:schemeClr val="tx1"/>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152">
          <p15:clr>
            <a:srgbClr val="F26B43"/>
          </p15:clr>
        </p15:guide>
        <p15:guide id="4" orient="horz" pos="912">
          <p15:clr>
            <a:srgbClr val="F26B43"/>
          </p15:clr>
        </p15:guide>
        <p15:guide id="5" orient="horz" pos="504">
          <p15:clr>
            <a:srgbClr val="F26B43"/>
          </p15:clr>
        </p15:guide>
        <p15:guide id="6" orient="horz" pos="144">
          <p15:clr>
            <a:srgbClr val="F26B43"/>
          </p15:clr>
        </p15:guide>
        <p15:guide id="7" orient="horz">
          <p15:clr>
            <a:srgbClr val="F26B43"/>
          </p15:clr>
        </p15:guide>
        <p15:guide id="8" orient="horz" pos="3888">
          <p15:clr>
            <a:srgbClr val="F26B43"/>
          </p15:clr>
        </p15:guide>
        <p15:guide id="9" orient="horz" pos="4320">
          <p15:clr>
            <a:srgbClr val="F26B43"/>
          </p15:clr>
        </p15:guide>
        <p15:guide id="10" pos="3624">
          <p15:clr>
            <a:srgbClr val="F26B43"/>
          </p15:clr>
        </p15:guide>
        <p15:guide id="11" pos="2232">
          <p15:clr>
            <a:srgbClr val="F26B43"/>
          </p15:clr>
        </p15:guide>
        <p15:guide id="12" pos="1800">
          <p15:clr>
            <a:srgbClr val="F26B43"/>
          </p15:clr>
        </p15:guide>
        <p15:guide id="13" pos="432">
          <p15:clr>
            <a:srgbClr val="F26B43"/>
          </p15:clr>
        </p15:guide>
        <p15:guide id="14">
          <p15:clr>
            <a:srgbClr val="F26B43"/>
          </p15:clr>
        </p15:guide>
        <p15:guide id="15" pos="4056">
          <p15:clr>
            <a:srgbClr val="F26B43"/>
          </p15:clr>
        </p15:guide>
        <p15:guide id="16" pos="5448">
          <p15:clr>
            <a:srgbClr val="F26B43"/>
          </p15:clr>
        </p15:guide>
        <p15:guide id="17" pos="5856">
          <p15:clr>
            <a:srgbClr val="F26B43"/>
          </p15:clr>
        </p15:guide>
        <p15:guide id="18" pos="7248">
          <p15:clr>
            <a:srgbClr val="F26B43"/>
          </p15:clr>
        </p15:guide>
        <p15:guide id="19" pos="7680">
          <p15:clr>
            <a:srgbClr val="F26B43"/>
          </p15:clr>
        </p15:guide>
        <p15:guide id="20" orient="horz" pos="148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miracle/grand_central" TargetMode="External"/><Relationship Id="rId2" Type="http://schemas.openxmlformats.org/officeDocument/2006/relationships/hyperlink" Target="https://grandcentraldeployment.s3.amazonaws.com/grand_central.sp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3" Type="http://schemas.openxmlformats.org/officeDocument/2006/relationships/hyperlink" Target="https://console.aws.amazon.com/cloudformation/home?region=us-east-1#/stacks/quickcreate?templateUrl=https%3A%2F%2Fs3-eu-west-1.amazonaws.com%2Fwiddix-aws-cf-templates-releases-eu-west-1%2Fv3.2.1%2Fvpc%2Fvpc-flow-logs.yaml&amp;stackName=vpc-flow-logs&amp;param_ParentVPCStack=VPC-Create-Stack&amp;param_RetentionInDays=14&amp;param_TrafficType=ALL" TargetMode="External"/><Relationship Id="rId2" Type="http://schemas.openxmlformats.org/officeDocument/2006/relationships/hyperlink" Target="https://console.aws.amazon.com/cloudformation/home?region=us-east-1#/stacks/quickcreate?templateUrl=https%3A%2F%2Fs3-external-1.amazonaws.com%2Fcf-templates-m78yn6myw1hy-us-east-1%2F2020139t8o-template1cvr0gkh51bs&amp;stackName=VPC-Create-Stack&amp;param_ClassB=0" TargetMode="Externa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43.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43.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43.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43.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grandcentraldeployment.s3.amazonaws.com/CFTemplates_GCDeployer_User.json" TargetMode="Externa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hyperlink" Target="https://go.aws/3fTEPMa" TargetMode="External"/><Relationship Id="rId7" Type="http://schemas.openxmlformats.org/officeDocument/2006/relationships/image" Target="../media/image27.png"/><Relationship Id="rId2" Type="http://schemas.openxmlformats.org/officeDocument/2006/relationships/hyperlink" Target="https://us-east-1.console.aws.amazon.com/cloudformation/home?region=us-east-1#/stacks/create/review?templateURL=https://grandcentraldeployment.s3.amazonaws.com/CFTemplates_GCDeployer_User.json&amp;stackName=GrandCentralIAMUser" TargetMode="Externa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hyperlink" Target="https://aws.amazon.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E7E24-86DA-CE4B-9045-B09C2BC9CC10}"/>
              </a:ext>
            </a:extLst>
          </p:cNvPr>
          <p:cNvSpPr>
            <a:spLocks noGrp="1"/>
          </p:cNvSpPr>
          <p:nvPr>
            <p:ph type="ctrTitle"/>
          </p:nvPr>
        </p:nvSpPr>
        <p:spPr/>
        <p:txBody>
          <a:bodyPr/>
          <a:lstStyle/>
          <a:p>
            <a:r>
              <a:rPr lang="en-US" dirty="0"/>
              <a:t>AWS GDI</a:t>
            </a:r>
          </a:p>
        </p:txBody>
      </p:sp>
      <p:sp>
        <p:nvSpPr>
          <p:cNvPr id="3" name="Subtitle 2">
            <a:extLst>
              <a:ext uri="{FF2B5EF4-FFF2-40B4-BE49-F238E27FC236}">
                <a16:creationId xmlns:a16="http://schemas.microsoft.com/office/drawing/2014/main" id="{536CC0E0-DF49-0148-BA1C-B710E3797492}"/>
              </a:ext>
            </a:extLst>
          </p:cNvPr>
          <p:cNvSpPr>
            <a:spLocks noGrp="1"/>
          </p:cNvSpPr>
          <p:nvPr>
            <p:ph type="subTitle" idx="1"/>
          </p:nvPr>
        </p:nvSpPr>
        <p:spPr/>
        <p:txBody>
          <a:bodyPr/>
          <a:lstStyle/>
          <a:p>
            <a:r>
              <a:rPr lang="en-US" dirty="0"/>
              <a:t>Using Grand Central and AWS to get data into Splunk</a:t>
            </a:r>
          </a:p>
        </p:txBody>
      </p:sp>
      <p:sp>
        <p:nvSpPr>
          <p:cNvPr id="4" name="Text Placeholder 3">
            <a:extLst>
              <a:ext uri="{FF2B5EF4-FFF2-40B4-BE49-F238E27FC236}">
                <a16:creationId xmlns:a16="http://schemas.microsoft.com/office/drawing/2014/main" id="{ABB1D763-69E9-974E-90DD-FFF93D686723}"/>
              </a:ext>
            </a:extLst>
          </p:cNvPr>
          <p:cNvSpPr>
            <a:spLocks noGrp="1"/>
          </p:cNvSpPr>
          <p:nvPr>
            <p:ph type="body" idx="14"/>
          </p:nvPr>
        </p:nvSpPr>
        <p:spPr/>
        <p:txBody>
          <a:bodyPr/>
          <a:lstStyle/>
          <a:p>
            <a:r>
              <a:rPr lang="en-US" dirty="0"/>
              <a:t>Splunk Cloud Bootcamp</a:t>
            </a:r>
          </a:p>
        </p:txBody>
      </p:sp>
      <p:sp>
        <p:nvSpPr>
          <p:cNvPr id="5" name="Text Placeholder 4">
            <a:extLst>
              <a:ext uri="{FF2B5EF4-FFF2-40B4-BE49-F238E27FC236}">
                <a16:creationId xmlns:a16="http://schemas.microsoft.com/office/drawing/2014/main" id="{89A9540A-CFE0-E84E-BE17-692C50FC3201}"/>
              </a:ext>
            </a:extLst>
          </p:cNvPr>
          <p:cNvSpPr>
            <a:spLocks noGrp="1"/>
          </p:cNvSpPr>
          <p:nvPr>
            <p:ph type="body" idx="15"/>
          </p:nvPr>
        </p:nvSpPr>
        <p:spPr/>
        <p:txBody>
          <a:bodyPr/>
          <a:lstStyle/>
          <a:p>
            <a:r>
              <a:rPr lang="en-US" dirty="0"/>
              <a:t>May-20</a:t>
            </a:r>
          </a:p>
        </p:txBody>
      </p:sp>
    </p:spTree>
    <p:extLst>
      <p:ext uri="{BB962C8B-B14F-4D97-AF65-F5344CB8AC3E}">
        <p14:creationId xmlns:p14="http://schemas.microsoft.com/office/powerpoint/2010/main" val="187366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3F5A1-E4A5-AB48-9F60-8A5C8748D0A0}"/>
              </a:ext>
            </a:extLst>
          </p:cNvPr>
          <p:cNvSpPr>
            <a:spLocks noGrp="1"/>
          </p:cNvSpPr>
          <p:nvPr>
            <p:ph type="title"/>
          </p:nvPr>
        </p:nvSpPr>
        <p:spPr>
          <a:xfrm>
            <a:off x="685800" y="2492483"/>
            <a:ext cx="5067299" cy="1477328"/>
          </a:xfrm>
        </p:spPr>
        <p:txBody>
          <a:bodyPr/>
          <a:lstStyle/>
          <a:p>
            <a:r>
              <a:rPr lang="en-US" dirty="0"/>
              <a:t>Setup Grand Central</a:t>
            </a:r>
          </a:p>
        </p:txBody>
      </p:sp>
      <p:sp>
        <p:nvSpPr>
          <p:cNvPr id="3" name="Text Placeholder 2">
            <a:extLst>
              <a:ext uri="{FF2B5EF4-FFF2-40B4-BE49-F238E27FC236}">
                <a16:creationId xmlns:a16="http://schemas.microsoft.com/office/drawing/2014/main" id="{C1993756-A5FC-B949-89F4-21345B118BEC}"/>
              </a:ext>
            </a:extLst>
          </p:cNvPr>
          <p:cNvSpPr>
            <a:spLocks noGrp="1"/>
          </p:cNvSpPr>
          <p:nvPr>
            <p:ph type="body" idx="1"/>
          </p:nvPr>
        </p:nvSpPr>
        <p:spPr/>
        <p:txBody>
          <a:bodyPr/>
          <a:lstStyle/>
          <a:p>
            <a:endParaRPr lang="en-US" dirty="0"/>
          </a:p>
        </p:txBody>
      </p:sp>
      <p:sp>
        <p:nvSpPr>
          <p:cNvPr id="4" name="Text Placeholder 3">
            <a:extLst>
              <a:ext uri="{FF2B5EF4-FFF2-40B4-BE49-F238E27FC236}">
                <a16:creationId xmlns:a16="http://schemas.microsoft.com/office/drawing/2014/main" id="{697F8E45-3677-ED43-A1EF-29DDADC9A6C0}"/>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3019766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6CAA0-8342-8A44-BBF8-CD3E0C29B1C2}"/>
              </a:ext>
            </a:extLst>
          </p:cNvPr>
          <p:cNvSpPr>
            <a:spLocks noGrp="1"/>
          </p:cNvSpPr>
          <p:nvPr>
            <p:ph type="title"/>
          </p:nvPr>
        </p:nvSpPr>
        <p:spPr/>
        <p:txBody>
          <a:bodyPr/>
          <a:lstStyle/>
          <a:p>
            <a:r>
              <a:rPr lang="en-US" dirty="0"/>
              <a:t>Setup Grand Central </a:t>
            </a:r>
          </a:p>
        </p:txBody>
      </p:sp>
      <p:sp>
        <p:nvSpPr>
          <p:cNvPr id="3" name="Content Placeholder 2">
            <a:extLst>
              <a:ext uri="{FF2B5EF4-FFF2-40B4-BE49-F238E27FC236}">
                <a16:creationId xmlns:a16="http://schemas.microsoft.com/office/drawing/2014/main" id="{3A73A5F7-8095-CF4B-BE9D-31BD928CF6CC}"/>
              </a:ext>
            </a:extLst>
          </p:cNvPr>
          <p:cNvSpPr>
            <a:spLocks noGrp="1"/>
          </p:cNvSpPr>
          <p:nvPr>
            <p:ph idx="1"/>
          </p:nvPr>
        </p:nvSpPr>
        <p:spPr/>
        <p:txBody>
          <a:bodyPr/>
          <a:lstStyle/>
          <a:p>
            <a:r>
              <a:rPr lang="en-US" dirty="0"/>
              <a:t>Go to </a:t>
            </a:r>
            <a:r>
              <a:rPr lang="en-US" dirty="0">
                <a:hlinkClick r:id="rId2"/>
              </a:rPr>
              <a:t>https://grandcentraldeployment.s3.amazonaws.com/grand_central.spl</a:t>
            </a:r>
            <a:r>
              <a:rPr lang="en-US" dirty="0"/>
              <a:t> and download Grand Central. </a:t>
            </a:r>
          </a:p>
          <a:p>
            <a:r>
              <a:rPr lang="en-US" dirty="0"/>
              <a:t>Here is a link to the docs : </a:t>
            </a:r>
            <a:r>
              <a:rPr lang="en-US" dirty="0">
                <a:hlinkClick r:id="rId3"/>
              </a:rPr>
              <a:t>https://github.com/amiracle/grand_central</a:t>
            </a:r>
            <a:r>
              <a:rPr lang="en-US"/>
              <a:t> </a:t>
            </a:r>
            <a:endParaRPr lang="en-US" dirty="0"/>
          </a:p>
        </p:txBody>
      </p:sp>
      <p:sp>
        <p:nvSpPr>
          <p:cNvPr id="4" name="Text Placeholder 3">
            <a:extLst>
              <a:ext uri="{FF2B5EF4-FFF2-40B4-BE49-F238E27FC236}">
                <a16:creationId xmlns:a16="http://schemas.microsoft.com/office/drawing/2014/main" id="{18DFD140-347A-9F4B-AF6F-50EA47E7F9E2}"/>
              </a:ext>
            </a:extLst>
          </p:cNvPr>
          <p:cNvSpPr>
            <a:spLocks noGrp="1"/>
          </p:cNvSpPr>
          <p:nvPr>
            <p:ph type="body" idx="13"/>
          </p:nvPr>
        </p:nvSpPr>
        <p:spPr/>
        <p:txBody>
          <a:bodyPr/>
          <a:lstStyle/>
          <a:p>
            <a:r>
              <a:rPr lang="en-US" dirty="0"/>
              <a:t>If running locally on laptop, follow these steps:</a:t>
            </a:r>
          </a:p>
        </p:txBody>
      </p:sp>
    </p:spTree>
    <p:extLst>
      <p:ext uri="{BB962C8B-B14F-4D97-AF65-F5344CB8AC3E}">
        <p14:creationId xmlns:p14="http://schemas.microsoft.com/office/powerpoint/2010/main" val="353578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D4160-6FF0-A147-B130-6A4E5CB9BB03}"/>
              </a:ext>
            </a:extLst>
          </p:cNvPr>
          <p:cNvSpPr>
            <a:spLocks noGrp="1"/>
          </p:cNvSpPr>
          <p:nvPr>
            <p:ph type="title"/>
          </p:nvPr>
        </p:nvSpPr>
        <p:spPr>
          <a:xfrm>
            <a:off x="685800" y="2492483"/>
            <a:ext cx="5067299" cy="1477328"/>
          </a:xfrm>
        </p:spPr>
        <p:txBody>
          <a:bodyPr/>
          <a:lstStyle/>
          <a:p>
            <a:r>
              <a:rPr lang="en-US" dirty="0"/>
              <a:t>Configure Grand Central</a:t>
            </a:r>
          </a:p>
        </p:txBody>
      </p:sp>
      <p:sp>
        <p:nvSpPr>
          <p:cNvPr id="3" name="Text Placeholder 2">
            <a:extLst>
              <a:ext uri="{FF2B5EF4-FFF2-40B4-BE49-F238E27FC236}">
                <a16:creationId xmlns:a16="http://schemas.microsoft.com/office/drawing/2014/main" id="{58E9C67A-3574-A14A-BFA9-C1FDF1DB2CD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227497FD-7E6F-584D-A079-F3A57441AB1B}"/>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185843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6CAA0-8342-8A44-BBF8-CD3E0C29B1C2}"/>
              </a:ext>
            </a:extLst>
          </p:cNvPr>
          <p:cNvSpPr>
            <a:spLocks noGrp="1"/>
          </p:cNvSpPr>
          <p:nvPr>
            <p:ph type="title"/>
          </p:nvPr>
        </p:nvSpPr>
        <p:spPr/>
        <p:txBody>
          <a:bodyPr/>
          <a:lstStyle/>
          <a:p>
            <a:r>
              <a:rPr lang="en-US" dirty="0"/>
              <a:t>Configure Grand Central</a:t>
            </a:r>
          </a:p>
        </p:txBody>
      </p:sp>
      <p:sp>
        <p:nvSpPr>
          <p:cNvPr id="3" name="Content Placeholder 2">
            <a:extLst>
              <a:ext uri="{FF2B5EF4-FFF2-40B4-BE49-F238E27FC236}">
                <a16:creationId xmlns:a16="http://schemas.microsoft.com/office/drawing/2014/main" id="{3A73A5F7-8095-CF4B-BE9D-31BD928CF6CC}"/>
              </a:ext>
            </a:extLst>
          </p:cNvPr>
          <p:cNvSpPr>
            <a:spLocks noGrp="1"/>
          </p:cNvSpPr>
          <p:nvPr>
            <p:ph idx="14"/>
          </p:nvPr>
        </p:nvSpPr>
        <p:spPr/>
        <p:txBody>
          <a:bodyPr/>
          <a:lstStyle/>
          <a:p>
            <a:r>
              <a:rPr lang="en-US" dirty="0"/>
              <a:t>Click on New Account</a:t>
            </a:r>
          </a:p>
        </p:txBody>
      </p:sp>
      <p:sp>
        <p:nvSpPr>
          <p:cNvPr id="4" name="Text Placeholder 3">
            <a:extLst>
              <a:ext uri="{FF2B5EF4-FFF2-40B4-BE49-F238E27FC236}">
                <a16:creationId xmlns:a16="http://schemas.microsoft.com/office/drawing/2014/main" id="{18DFD140-347A-9F4B-AF6F-50EA47E7F9E2}"/>
              </a:ext>
            </a:extLst>
          </p:cNvPr>
          <p:cNvSpPr>
            <a:spLocks noGrp="1"/>
          </p:cNvSpPr>
          <p:nvPr>
            <p:ph type="body" idx="13"/>
          </p:nvPr>
        </p:nvSpPr>
        <p:spPr/>
        <p:txBody>
          <a:bodyPr/>
          <a:lstStyle/>
          <a:p>
            <a:r>
              <a:rPr lang="en-US" dirty="0"/>
              <a:t>Setup AWS Credentials 1 of 2</a:t>
            </a:r>
          </a:p>
        </p:txBody>
      </p:sp>
      <p:pic>
        <p:nvPicPr>
          <p:cNvPr id="7" name="Content Placeholder 6" descr="A screenshot of a computer screen  Description automatically generated">
            <a:extLst>
              <a:ext uri="{FF2B5EF4-FFF2-40B4-BE49-F238E27FC236}">
                <a16:creationId xmlns:a16="http://schemas.microsoft.com/office/drawing/2014/main" id="{D3C1FDDA-78D0-B04F-A34C-F760CDFFD0A4}"/>
              </a:ext>
            </a:extLst>
          </p:cNvPr>
          <p:cNvPicPr>
            <a:picLocks noGrp="1" noChangeAspect="1"/>
          </p:cNvPicPr>
          <p:nvPr>
            <p:ph idx="15"/>
          </p:nvPr>
        </p:nvPicPr>
        <p:blipFill>
          <a:blip r:embed="rId2"/>
          <a:stretch>
            <a:fillRect/>
          </a:stretch>
        </p:blipFill>
        <p:spPr>
          <a:xfrm>
            <a:off x="4521327" y="2368296"/>
            <a:ext cx="6981825" cy="2921265"/>
          </a:xfrm>
          <a:prstGeom prst="rect">
            <a:avLst/>
          </a:prstGeom>
        </p:spPr>
      </p:pic>
      <p:sp>
        <p:nvSpPr>
          <p:cNvPr id="8" name="Frame 7">
            <a:extLst>
              <a:ext uri="{FF2B5EF4-FFF2-40B4-BE49-F238E27FC236}">
                <a16:creationId xmlns:a16="http://schemas.microsoft.com/office/drawing/2014/main" id="{FE013C07-A30E-9645-9DE0-25A1729D682C}"/>
              </a:ext>
            </a:extLst>
          </p:cNvPr>
          <p:cNvSpPr>
            <a:spLocks/>
          </p:cNvSpPr>
          <p:nvPr/>
        </p:nvSpPr>
        <p:spPr>
          <a:xfrm>
            <a:off x="10920248" y="3519835"/>
            <a:ext cx="483476" cy="309093"/>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a:solidFill>
                <a:schemeClr val="bg1"/>
              </a:solidFill>
              <a:uFillTx/>
              <a:latin typeface="+mj-lt"/>
            </a:endParaRPr>
          </a:p>
        </p:txBody>
      </p:sp>
      <p:cxnSp>
        <p:nvCxnSpPr>
          <p:cNvPr id="10" name="Straight Arrow Connector 9">
            <a:extLst>
              <a:ext uri="{FF2B5EF4-FFF2-40B4-BE49-F238E27FC236}">
                <a16:creationId xmlns:a16="http://schemas.microsoft.com/office/drawing/2014/main" id="{61331EF4-3781-4446-BC48-11F6283890C2}"/>
              </a:ext>
            </a:extLst>
          </p:cNvPr>
          <p:cNvCxnSpPr/>
          <p:nvPr/>
        </p:nvCxnSpPr>
        <p:spPr>
          <a:xfrm>
            <a:off x="3415862" y="2511972"/>
            <a:ext cx="7504386" cy="1007863"/>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181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6CAA0-8342-8A44-BBF8-CD3E0C29B1C2}"/>
              </a:ext>
            </a:extLst>
          </p:cNvPr>
          <p:cNvSpPr>
            <a:spLocks noGrp="1"/>
          </p:cNvSpPr>
          <p:nvPr>
            <p:ph type="title"/>
          </p:nvPr>
        </p:nvSpPr>
        <p:spPr/>
        <p:txBody>
          <a:bodyPr/>
          <a:lstStyle/>
          <a:p>
            <a:r>
              <a:rPr lang="en-US" dirty="0"/>
              <a:t>Configure Grand Central</a:t>
            </a:r>
          </a:p>
        </p:txBody>
      </p:sp>
      <p:sp>
        <p:nvSpPr>
          <p:cNvPr id="3" name="Content Placeholder 2">
            <a:extLst>
              <a:ext uri="{FF2B5EF4-FFF2-40B4-BE49-F238E27FC236}">
                <a16:creationId xmlns:a16="http://schemas.microsoft.com/office/drawing/2014/main" id="{3A73A5F7-8095-CF4B-BE9D-31BD928CF6CC}"/>
              </a:ext>
            </a:extLst>
          </p:cNvPr>
          <p:cNvSpPr>
            <a:spLocks noGrp="1"/>
          </p:cNvSpPr>
          <p:nvPr>
            <p:ph idx="14"/>
          </p:nvPr>
        </p:nvSpPr>
        <p:spPr/>
        <p:txBody>
          <a:bodyPr/>
          <a:lstStyle/>
          <a:p>
            <a:pPr marL="342900" indent="-342900">
              <a:buFont typeface="Arial" panose="020B0604020202020204" pitchFamily="34" charset="0"/>
              <a:buChar char="•"/>
            </a:pPr>
            <a:r>
              <a:rPr lang="en-US" dirty="0"/>
              <a:t>Enter AWS Account ID (Must be a number)</a:t>
            </a:r>
          </a:p>
          <a:p>
            <a:pPr marL="342900" indent="-342900">
              <a:buFont typeface="Arial" panose="020B0604020202020204" pitchFamily="34" charset="0"/>
              <a:buChar char="•"/>
            </a:pPr>
            <a:r>
              <a:rPr lang="en-US" dirty="0"/>
              <a:t>Account Name (e.g. Master AWS Account)</a:t>
            </a:r>
          </a:p>
          <a:p>
            <a:pPr marL="342900" indent="-342900">
              <a:buFont typeface="Arial" panose="020B0604020202020204" pitchFamily="34" charset="0"/>
              <a:buChar char="•"/>
            </a:pPr>
            <a:r>
              <a:rPr lang="en-US" dirty="0"/>
              <a:t>Add Access Key and Secret Key from </a:t>
            </a:r>
            <a:r>
              <a:rPr lang="en-US" i="1" dirty="0" err="1"/>
              <a:t>credentials.csv</a:t>
            </a:r>
            <a:r>
              <a:rPr lang="en-US" dirty="0"/>
              <a:t> file, </a:t>
            </a:r>
            <a:r>
              <a:rPr lang="en-US" i="1" dirty="0" err="1"/>
              <a:t>accessKey.csv</a:t>
            </a:r>
            <a:r>
              <a:rPr lang="en-US" i="1" dirty="0"/>
              <a:t> </a:t>
            </a:r>
            <a:r>
              <a:rPr lang="en-US" dirty="0"/>
              <a:t>or CloudFormation output</a:t>
            </a:r>
          </a:p>
          <a:p>
            <a:pPr marL="342900" indent="-342900">
              <a:buFont typeface="Arial" panose="020B0604020202020204" pitchFamily="34" charset="0"/>
              <a:buChar char="•"/>
            </a:pPr>
            <a:r>
              <a:rPr lang="en-US" dirty="0"/>
              <a:t>Click Save</a:t>
            </a:r>
          </a:p>
        </p:txBody>
      </p:sp>
      <p:sp>
        <p:nvSpPr>
          <p:cNvPr id="4" name="Text Placeholder 3">
            <a:extLst>
              <a:ext uri="{FF2B5EF4-FFF2-40B4-BE49-F238E27FC236}">
                <a16:creationId xmlns:a16="http://schemas.microsoft.com/office/drawing/2014/main" id="{18DFD140-347A-9F4B-AF6F-50EA47E7F9E2}"/>
              </a:ext>
            </a:extLst>
          </p:cNvPr>
          <p:cNvSpPr>
            <a:spLocks noGrp="1"/>
          </p:cNvSpPr>
          <p:nvPr>
            <p:ph type="body" idx="13"/>
          </p:nvPr>
        </p:nvSpPr>
        <p:spPr/>
        <p:txBody>
          <a:bodyPr/>
          <a:lstStyle/>
          <a:p>
            <a:r>
              <a:rPr lang="en-US" dirty="0"/>
              <a:t>Setup AWS Credentials 2 of 2</a:t>
            </a:r>
          </a:p>
        </p:txBody>
      </p:sp>
      <p:pic>
        <p:nvPicPr>
          <p:cNvPr id="12" name="Content Placeholder 11" descr="A screenshot of a cell phone&#10;&#10;Description automatically generated">
            <a:extLst>
              <a:ext uri="{FF2B5EF4-FFF2-40B4-BE49-F238E27FC236}">
                <a16:creationId xmlns:a16="http://schemas.microsoft.com/office/drawing/2014/main" id="{0DB13D02-A17B-A149-B996-F2EC4D74B65D}"/>
              </a:ext>
            </a:extLst>
          </p:cNvPr>
          <p:cNvPicPr>
            <a:picLocks noGrp="1" noChangeAspect="1"/>
          </p:cNvPicPr>
          <p:nvPr>
            <p:ph idx="15"/>
          </p:nvPr>
        </p:nvPicPr>
        <p:blipFill rotWithShape="1">
          <a:blip r:embed="rId2"/>
          <a:srcRect l="3931" t="2112" b="2003"/>
          <a:stretch/>
        </p:blipFill>
        <p:spPr>
          <a:xfrm>
            <a:off x="5580993" y="1912118"/>
            <a:ext cx="4647319" cy="4241881"/>
          </a:xfrm>
        </p:spPr>
      </p:pic>
    </p:spTree>
    <p:extLst>
      <p:ext uri="{BB962C8B-B14F-4D97-AF65-F5344CB8AC3E}">
        <p14:creationId xmlns:p14="http://schemas.microsoft.com/office/powerpoint/2010/main" val="371668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6CAA0-8342-8A44-BBF8-CD3E0C29B1C2}"/>
              </a:ext>
            </a:extLst>
          </p:cNvPr>
          <p:cNvSpPr>
            <a:spLocks noGrp="1"/>
          </p:cNvSpPr>
          <p:nvPr>
            <p:ph type="title"/>
          </p:nvPr>
        </p:nvSpPr>
        <p:spPr/>
        <p:txBody>
          <a:bodyPr/>
          <a:lstStyle/>
          <a:p>
            <a:r>
              <a:rPr lang="en-US" dirty="0"/>
              <a:t>Configure Grand Central</a:t>
            </a:r>
          </a:p>
        </p:txBody>
      </p:sp>
      <p:sp>
        <p:nvSpPr>
          <p:cNvPr id="3" name="Content Placeholder 2">
            <a:extLst>
              <a:ext uri="{FF2B5EF4-FFF2-40B4-BE49-F238E27FC236}">
                <a16:creationId xmlns:a16="http://schemas.microsoft.com/office/drawing/2014/main" id="{3A73A5F7-8095-CF4B-BE9D-31BD928CF6CC}"/>
              </a:ext>
            </a:extLst>
          </p:cNvPr>
          <p:cNvSpPr>
            <a:spLocks noGrp="1"/>
          </p:cNvSpPr>
          <p:nvPr>
            <p:ph idx="14"/>
          </p:nvPr>
        </p:nvSpPr>
        <p:spPr/>
        <p:txBody>
          <a:bodyPr/>
          <a:lstStyle/>
          <a:p>
            <a:r>
              <a:rPr lang="en-US" dirty="0"/>
              <a:t>Click on New Splunk Account</a:t>
            </a:r>
          </a:p>
        </p:txBody>
      </p:sp>
      <p:sp>
        <p:nvSpPr>
          <p:cNvPr id="4" name="Text Placeholder 3">
            <a:extLst>
              <a:ext uri="{FF2B5EF4-FFF2-40B4-BE49-F238E27FC236}">
                <a16:creationId xmlns:a16="http://schemas.microsoft.com/office/drawing/2014/main" id="{18DFD140-347A-9F4B-AF6F-50EA47E7F9E2}"/>
              </a:ext>
            </a:extLst>
          </p:cNvPr>
          <p:cNvSpPr>
            <a:spLocks noGrp="1"/>
          </p:cNvSpPr>
          <p:nvPr>
            <p:ph type="body" idx="13"/>
          </p:nvPr>
        </p:nvSpPr>
        <p:spPr/>
        <p:txBody>
          <a:bodyPr/>
          <a:lstStyle/>
          <a:p>
            <a:r>
              <a:rPr lang="en-US" dirty="0"/>
              <a:t>Setup Splunk Account 1 of 2</a:t>
            </a:r>
          </a:p>
        </p:txBody>
      </p:sp>
      <p:pic>
        <p:nvPicPr>
          <p:cNvPr id="7" name="Content Placeholder 6" descr="A screenshot of a computer screen  Description automatically generated">
            <a:extLst>
              <a:ext uri="{FF2B5EF4-FFF2-40B4-BE49-F238E27FC236}">
                <a16:creationId xmlns:a16="http://schemas.microsoft.com/office/drawing/2014/main" id="{D3C1FDDA-78D0-B04F-A34C-F760CDFFD0A4}"/>
              </a:ext>
            </a:extLst>
          </p:cNvPr>
          <p:cNvPicPr>
            <a:picLocks noGrp="1" noChangeAspect="1"/>
          </p:cNvPicPr>
          <p:nvPr>
            <p:ph idx="15"/>
          </p:nvPr>
        </p:nvPicPr>
        <p:blipFill>
          <a:blip r:embed="rId2"/>
          <a:stretch>
            <a:fillRect/>
          </a:stretch>
        </p:blipFill>
        <p:spPr>
          <a:xfrm>
            <a:off x="4521327" y="2368296"/>
            <a:ext cx="6981825" cy="2921265"/>
          </a:xfrm>
          <a:prstGeom prst="rect">
            <a:avLst/>
          </a:prstGeom>
        </p:spPr>
      </p:pic>
      <p:cxnSp>
        <p:nvCxnSpPr>
          <p:cNvPr id="10" name="Straight Arrow Connector 9">
            <a:extLst>
              <a:ext uri="{FF2B5EF4-FFF2-40B4-BE49-F238E27FC236}">
                <a16:creationId xmlns:a16="http://schemas.microsoft.com/office/drawing/2014/main" id="{61331EF4-3781-4446-BC48-11F6283890C2}"/>
              </a:ext>
            </a:extLst>
          </p:cNvPr>
          <p:cNvCxnSpPr>
            <a:cxnSpLocks/>
          </p:cNvCxnSpPr>
          <p:nvPr/>
        </p:nvCxnSpPr>
        <p:spPr>
          <a:xfrm>
            <a:off x="3415862" y="2511972"/>
            <a:ext cx="7346731" cy="2196662"/>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
        <p:nvSpPr>
          <p:cNvPr id="8" name="Frame 7">
            <a:extLst>
              <a:ext uri="{FF2B5EF4-FFF2-40B4-BE49-F238E27FC236}">
                <a16:creationId xmlns:a16="http://schemas.microsoft.com/office/drawing/2014/main" id="{FE013C07-A30E-9645-9DE0-25A1729D682C}"/>
              </a:ext>
            </a:extLst>
          </p:cNvPr>
          <p:cNvSpPr>
            <a:spLocks/>
          </p:cNvSpPr>
          <p:nvPr/>
        </p:nvSpPr>
        <p:spPr>
          <a:xfrm>
            <a:off x="10762592" y="4628821"/>
            <a:ext cx="685929" cy="266353"/>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a:solidFill>
                <a:schemeClr val="bg1"/>
              </a:solidFill>
              <a:uFillTx/>
              <a:latin typeface="+mj-lt"/>
            </a:endParaRPr>
          </a:p>
        </p:txBody>
      </p:sp>
    </p:spTree>
    <p:extLst>
      <p:ext uri="{BB962C8B-B14F-4D97-AF65-F5344CB8AC3E}">
        <p14:creationId xmlns:p14="http://schemas.microsoft.com/office/powerpoint/2010/main" val="3971416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6CAA0-8342-8A44-BBF8-CD3E0C29B1C2}"/>
              </a:ext>
            </a:extLst>
          </p:cNvPr>
          <p:cNvSpPr>
            <a:spLocks noGrp="1"/>
          </p:cNvSpPr>
          <p:nvPr>
            <p:ph type="title"/>
          </p:nvPr>
        </p:nvSpPr>
        <p:spPr/>
        <p:txBody>
          <a:bodyPr/>
          <a:lstStyle/>
          <a:p>
            <a:r>
              <a:rPr lang="en-US" dirty="0"/>
              <a:t>Configure Grand Central</a:t>
            </a:r>
          </a:p>
        </p:txBody>
      </p:sp>
      <p:sp>
        <p:nvSpPr>
          <p:cNvPr id="3" name="Content Placeholder 2">
            <a:extLst>
              <a:ext uri="{FF2B5EF4-FFF2-40B4-BE49-F238E27FC236}">
                <a16:creationId xmlns:a16="http://schemas.microsoft.com/office/drawing/2014/main" id="{3A73A5F7-8095-CF4B-BE9D-31BD928CF6CC}"/>
              </a:ext>
            </a:extLst>
          </p:cNvPr>
          <p:cNvSpPr>
            <a:spLocks noGrp="1"/>
          </p:cNvSpPr>
          <p:nvPr>
            <p:ph idx="14"/>
          </p:nvPr>
        </p:nvSpPr>
        <p:spPr>
          <a:xfrm>
            <a:off x="685799" y="1936607"/>
            <a:ext cx="5575681" cy="3803904"/>
          </a:xfrm>
        </p:spPr>
        <p:txBody>
          <a:bodyPr/>
          <a:lstStyle/>
          <a:p>
            <a:pPr marL="342900" indent="-342900">
              <a:buFont typeface="Arial" panose="020B0604020202020204" pitchFamily="34" charset="0"/>
              <a:buChar char="•"/>
            </a:pPr>
            <a:r>
              <a:rPr lang="en-US" dirty="0"/>
              <a:t>Splunk Account Name (Can be anything)</a:t>
            </a:r>
          </a:p>
          <a:p>
            <a:pPr marL="342900" indent="-342900">
              <a:buFont typeface="Arial" panose="020B0604020202020204" pitchFamily="34" charset="0"/>
              <a:buChar char="•"/>
            </a:pPr>
            <a:r>
              <a:rPr lang="en-US" dirty="0"/>
              <a:t>HTTP Endpoint must include port at the end:</a:t>
            </a:r>
          </a:p>
          <a:p>
            <a:pPr marL="685800" lvl="2" indent="-342900"/>
            <a:r>
              <a:rPr lang="en-US" dirty="0"/>
              <a:t>https://http-inputs-firehose-&lt;bootcamp&gt;.stg.splunkcloud.com:443</a:t>
            </a:r>
          </a:p>
          <a:p>
            <a:pPr lvl="2" indent="0">
              <a:buNone/>
            </a:pPr>
            <a:endParaRPr lang="en-US" dirty="0"/>
          </a:p>
          <a:p>
            <a:pPr lvl="2" indent="0">
              <a:buNone/>
            </a:pPr>
            <a:r>
              <a:rPr lang="en-US" dirty="0">
                <a:highlight>
                  <a:srgbClr val="FFFF00"/>
                </a:highlight>
              </a:rPr>
              <a:t>For production accounts the URL is :</a:t>
            </a:r>
            <a:br>
              <a:rPr lang="en-US" dirty="0">
                <a:highlight>
                  <a:srgbClr val="FFFF00"/>
                </a:highlight>
              </a:rPr>
            </a:br>
            <a:endParaRPr lang="en-US" dirty="0">
              <a:highlight>
                <a:srgbClr val="FFFF00"/>
              </a:highlight>
            </a:endParaRPr>
          </a:p>
          <a:p>
            <a:pPr lvl="2" indent="0">
              <a:buNone/>
            </a:pPr>
            <a:r>
              <a:rPr lang="en-US" dirty="0">
                <a:highlight>
                  <a:srgbClr val="FFFF00"/>
                </a:highlight>
              </a:rPr>
              <a:t>https://http-inputs-firehose-&lt;customer&gt;.splunkcloud.com:443</a:t>
            </a:r>
          </a:p>
          <a:p>
            <a:pPr marL="342900" indent="-342900">
              <a:buFont typeface="Arial" panose="020B0604020202020204" pitchFamily="34" charset="0"/>
              <a:buChar char="•"/>
            </a:pPr>
            <a:r>
              <a:rPr lang="en-US" dirty="0"/>
              <a:t>Token for ACK and w/o ACK. (If only have on token, put in both spots).</a:t>
            </a:r>
          </a:p>
          <a:p>
            <a:pPr marL="342900" indent="-342900">
              <a:buFont typeface="Arial" panose="020B0604020202020204" pitchFamily="34" charset="0"/>
              <a:buChar char="•"/>
            </a:pPr>
            <a:r>
              <a:rPr lang="en-US" dirty="0"/>
              <a:t>Click Save</a:t>
            </a:r>
          </a:p>
        </p:txBody>
      </p:sp>
      <p:sp>
        <p:nvSpPr>
          <p:cNvPr id="4" name="Text Placeholder 3">
            <a:extLst>
              <a:ext uri="{FF2B5EF4-FFF2-40B4-BE49-F238E27FC236}">
                <a16:creationId xmlns:a16="http://schemas.microsoft.com/office/drawing/2014/main" id="{18DFD140-347A-9F4B-AF6F-50EA47E7F9E2}"/>
              </a:ext>
            </a:extLst>
          </p:cNvPr>
          <p:cNvSpPr>
            <a:spLocks noGrp="1"/>
          </p:cNvSpPr>
          <p:nvPr>
            <p:ph type="body" idx="13"/>
          </p:nvPr>
        </p:nvSpPr>
        <p:spPr/>
        <p:txBody>
          <a:bodyPr/>
          <a:lstStyle/>
          <a:p>
            <a:r>
              <a:rPr lang="en-US" dirty="0"/>
              <a:t>Setup Splunk Account 2 of 2</a:t>
            </a:r>
          </a:p>
        </p:txBody>
      </p:sp>
      <p:pic>
        <p:nvPicPr>
          <p:cNvPr id="7" name="Content Placeholder 6">
            <a:extLst>
              <a:ext uri="{FF2B5EF4-FFF2-40B4-BE49-F238E27FC236}">
                <a16:creationId xmlns:a16="http://schemas.microsoft.com/office/drawing/2014/main" id="{D3C1FDDA-78D0-B04F-A34C-F760CDFFD0A4}"/>
              </a:ext>
            </a:extLst>
          </p:cNvPr>
          <p:cNvPicPr>
            <a:picLocks noGrp="1" noChangeAspect="1"/>
          </p:cNvPicPr>
          <p:nvPr>
            <p:ph idx="15"/>
          </p:nvPr>
        </p:nvPicPr>
        <p:blipFill>
          <a:blip r:embed="rId3"/>
          <a:srcRect/>
          <a:stretch/>
        </p:blipFill>
        <p:spPr>
          <a:xfrm>
            <a:off x="6261481" y="2368296"/>
            <a:ext cx="3501516" cy="2921265"/>
          </a:xfrm>
          <a:prstGeom prst="rect">
            <a:avLst/>
          </a:prstGeom>
        </p:spPr>
      </p:pic>
    </p:spTree>
    <p:extLst>
      <p:ext uri="{BB962C8B-B14F-4D97-AF65-F5344CB8AC3E}">
        <p14:creationId xmlns:p14="http://schemas.microsoft.com/office/powerpoint/2010/main" val="32901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6556A-8F6E-2B45-8A66-3C19E0179A4B}"/>
              </a:ext>
            </a:extLst>
          </p:cNvPr>
          <p:cNvSpPr>
            <a:spLocks noGrp="1"/>
          </p:cNvSpPr>
          <p:nvPr>
            <p:ph type="title"/>
          </p:nvPr>
        </p:nvSpPr>
        <p:spPr>
          <a:xfrm>
            <a:off x="685800" y="2492483"/>
            <a:ext cx="5067299" cy="1477328"/>
          </a:xfrm>
        </p:spPr>
        <p:txBody>
          <a:bodyPr/>
          <a:lstStyle/>
          <a:p>
            <a:r>
              <a:rPr lang="en-US" dirty="0"/>
              <a:t>Deploy Data Collection</a:t>
            </a:r>
          </a:p>
        </p:txBody>
      </p:sp>
      <p:sp>
        <p:nvSpPr>
          <p:cNvPr id="3" name="Text Placeholder 2">
            <a:extLst>
              <a:ext uri="{FF2B5EF4-FFF2-40B4-BE49-F238E27FC236}">
                <a16:creationId xmlns:a16="http://schemas.microsoft.com/office/drawing/2014/main" id="{DBBA7490-4343-BC4B-9D7C-CC6DE32567F4}"/>
              </a:ext>
            </a:extLst>
          </p:cNvPr>
          <p:cNvSpPr>
            <a:spLocks noGrp="1"/>
          </p:cNvSpPr>
          <p:nvPr>
            <p:ph type="body" idx="1"/>
          </p:nvPr>
        </p:nvSpPr>
        <p:spPr/>
        <p:txBody>
          <a:bodyPr/>
          <a:lstStyle/>
          <a:p>
            <a:endParaRPr lang="en-US" dirty="0"/>
          </a:p>
        </p:txBody>
      </p:sp>
      <p:sp>
        <p:nvSpPr>
          <p:cNvPr id="4" name="Text Placeholder 3">
            <a:extLst>
              <a:ext uri="{FF2B5EF4-FFF2-40B4-BE49-F238E27FC236}">
                <a16:creationId xmlns:a16="http://schemas.microsoft.com/office/drawing/2014/main" id="{87A75AA7-530D-D941-A504-65458E26585A}"/>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2433209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9FCA-AF61-ED44-A046-F0B98EE43112}"/>
              </a:ext>
            </a:extLst>
          </p:cNvPr>
          <p:cNvSpPr>
            <a:spLocks noGrp="1"/>
          </p:cNvSpPr>
          <p:nvPr>
            <p:ph type="title"/>
          </p:nvPr>
        </p:nvSpPr>
        <p:spPr/>
        <p:txBody>
          <a:bodyPr/>
          <a:lstStyle/>
          <a:p>
            <a:r>
              <a:rPr lang="en-US" dirty="0"/>
              <a:t>Deploy Data Collection</a:t>
            </a:r>
          </a:p>
        </p:txBody>
      </p:sp>
      <p:pic>
        <p:nvPicPr>
          <p:cNvPr id="6" name="Content Placeholder 5" descr="A screenshot of a cell phone&#10;&#10;Description automatically generated">
            <a:extLst>
              <a:ext uri="{FF2B5EF4-FFF2-40B4-BE49-F238E27FC236}">
                <a16:creationId xmlns:a16="http://schemas.microsoft.com/office/drawing/2014/main" id="{4CAC6852-DD3C-DC4A-8FDD-6A900B0BE35E}"/>
              </a:ext>
            </a:extLst>
          </p:cNvPr>
          <p:cNvPicPr>
            <a:picLocks noGrp="1" noChangeAspect="1"/>
          </p:cNvPicPr>
          <p:nvPr>
            <p:ph idx="1"/>
          </p:nvPr>
        </p:nvPicPr>
        <p:blipFill>
          <a:blip r:embed="rId2"/>
          <a:stretch>
            <a:fillRect/>
          </a:stretch>
        </p:blipFill>
        <p:spPr>
          <a:xfrm>
            <a:off x="685927" y="2130186"/>
            <a:ext cx="10817225" cy="1864639"/>
          </a:xfrm>
        </p:spPr>
      </p:pic>
      <p:sp>
        <p:nvSpPr>
          <p:cNvPr id="4" name="Text Placeholder 3">
            <a:extLst>
              <a:ext uri="{FF2B5EF4-FFF2-40B4-BE49-F238E27FC236}">
                <a16:creationId xmlns:a16="http://schemas.microsoft.com/office/drawing/2014/main" id="{81D4689F-825D-6B4C-B38D-CA0CA57572E7}"/>
              </a:ext>
            </a:extLst>
          </p:cNvPr>
          <p:cNvSpPr>
            <a:spLocks noGrp="1"/>
          </p:cNvSpPr>
          <p:nvPr>
            <p:ph type="body" idx="13"/>
          </p:nvPr>
        </p:nvSpPr>
        <p:spPr/>
        <p:txBody>
          <a:bodyPr/>
          <a:lstStyle/>
          <a:p>
            <a:r>
              <a:rPr lang="en-US" dirty="0"/>
              <a:t>Click on Deploy new CloudFormation template in the account</a:t>
            </a:r>
          </a:p>
        </p:txBody>
      </p:sp>
      <p:sp>
        <p:nvSpPr>
          <p:cNvPr id="7" name="TextBox 6">
            <a:extLst>
              <a:ext uri="{FF2B5EF4-FFF2-40B4-BE49-F238E27FC236}">
                <a16:creationId xmlns:a16="http://schemas.microsoft.com/office/drawing/2014/main" id="{2C4B732E-095F-7E4B-8A35-C30DD81E03EF}"/>
              </a:ext>
            </a:extLst>
          </p:cNvPr>
          <p:cNvSpPr txBox="1"/>
          <p:nvPr/>
        </p:nvSpPr>
        <p:spPr>
          <a:xfrm>
            <a:off x="685800" y="4251225"/>
            <a:ext cx="4029075" cy="430887"/>
          </a:xfrm>
          <a:prstGeom prst="rect">
            <a:avLst/>
          </a:prstGeom>
          <a:noFill/>
        </p:spPr>
        <p:txBody>
          <a:bodyPr wrap="square" lIns="0" tIns="0" rIns="0" bIns="0" rtlCol="0">
            <a:spAutoFit/>
          </a:bodyPr>
          <a:lstStyle/>
          <a:p>
            <a:pPr algn="l">
              <a:spcAft>
                <a:spcPts val="600"/>
              </a:spcAft>
            </a:pPr>
            <a:r>
              <a:rPr lang="en-US" sz="1400" kern="100" spc="-30" dirty="0"/>
              <a:t>Select Actions and Deploy new CloudFormation Template</a:t>
            </a:r>
          </a:p>
        </p:txBody>
      </p:sp>
      <p:cxnSp>
        <p:nvCxnSpPr>
          <p:cNvPr id="9" name="Straight Arrow Connector 8">
            <a:extLst>
              <a:ext uri="{FF2B5EF4-FFF2-40B4-BE49-F238E27FC236}">
                <a16:creationId xmlns:a16="http://schemas.microsoft.com/office/drawing/2014/main" id="{1E5F41E0-A8FA-0741-8128-297274381E92}"/>
              </a:ext>
            </a:extLst>
          </p:cNvPr>
          <p:cNvCxnSpPr>
            <a:stCxn id="7" idx="3"/>
          </p:cNvCxnSpPr>
          <p:nvPr/>
        </p:nvCxnSpPr>
        <p:spPr>
          <a:xfrm flipV="1">
            <a:off x="4714875" y="3994825"/>
            <a:ext cx="5243513" cy="471844"/>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825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9FCA-AF61-ED44-A046-F0B98EE43112}"/>
              </a:ext>
            </a:extLst>
          </p:cNvPr>
          <p:cNvSpPr>
            <a:spLocks noGrp="1"/>
          </p:cNvSpPr>
          <p:nvPr>
            <p:ph type="title"/>
          </p:nvPr>
        </p:nvSpPr>
        <p:spPr/>
        <p:txBody>
          <a:bodyPr/>
          <a:lstStyle/>
          <a:p>
            <a:r>
              <a:rPr lang="en-US" dirty="0"/>
              <a:t>Deploy Data Collection</a:t>
            </a:r>
          </a:p>
        </p:txBody>
      </p:sp>
      <p:sp>
        <p:nvSpPr>
          <p:cNvPr id="8" name="Content Placeholder 7">
            <a:extLst>
              <a:ext uri="{FF2B5EF4-FFF2-40B4-BE49-F238E27FC236}">
                <a16:creationId xmlns:a16="http://schemas.microsoft.com/office/drawing/2014/main" id="{40808E6D-263B-9B4C-9506-E5FDD6C5E651}"/>
              </a:ext>
            </a:extLst>
          </p:cNvPr>
          <p:cNvSpPr>
            <a:spLocks noGrp="1"/>
          </p:cNvSpPr>
          <p:nvPr>
            <p:ph idx="1"/>
          </p:nvPr>
        </p:nvSpPr>
        <p:spPr/>
        <p:txBody>
          <a:bodyPr/>
          <a:lstStyle/>
          <a:p>
            <a:r>
              <a:rPr lang="en-US" dirty="0"/>
              <a:t>Deploy Name – It must start with </a:t>
            </a:r>
            <a:r>
              <a:rPr lang="en-US" b="1" dirty="0" err="1">
                <a:highlight>
                  <a:srgbClr val="FFFF00"/>
                </a:highlight>
              </a:rPr>
              <a:t>grandcentral</a:t>
            </a:r>
            <a:r>
              <a:rPr lang="en-US" dirty="0"/>
              <a:t>, all lowercase all one word (e.g. </a:t>
            </a:r>
            <a:r>
              <a:rPr lang="en-US" dirty="0" err="1"/>
              <a:t>grandcentralCloudTrailDeployment</a:t>
            </a:r>
            <a:r>
              <a:rPr lang="en-US" dirty="0"/>
              <a:t>)</a:t>
            </a:r>
          </a:p>
          <a:p>
            <a:r>
              <a:rPr lang="en-US" dirty="0"/>
              <a:t>AWS Region(s) – Regions with workloads</a:t>
            </a:r>
          </a:p>
          <a:p>
            <a:r>
              <a:rPr lang="en-US" dirty="0"/>
              <a:t>Splunk Account – Splunk HEC endpoint</a:t>
            </a:r>
          </a:p>
          <a:p>
            <a:r>
              <a:rPr lang="en-US" dirty="0"/>
              <a:t>Data Configuration – </a:t>
            </a:r>
            <a:r>
              <a:rPr lang="en-US" i="1" dirty="0"/>
              <a:t>Optional if using a custom </a:t>
            </a:r>
            <a:r>
              <a:rPr lang="en-US" i="1" dirty="0" err="1"/>
              <a:t>Cloudformation</a:t>
            </a:r>
            <a:r>
              <a:rPr lang="en-US" i="1" dirty="0"/>
              <a:t> Template</a:t>
            </a:r>
          </a:p>
          <a:p>
            <a:r>
              <a:rPr lang="en-US" dirty="0"/>
              <a:t>AWS Data source configuration –   CloudTrail</a:t>
            </a:r>
          </a:p>
        </p:txBody>
      </p:sp>
      <p:pic>
        <p:nvPicPr>
          <p:cNvPr id="12" name="Content Placeholder 11" descr="A screenshot of a cell phone&#10;&#10;Description automatically generated">
            <a:extLst>
              <a:ext uri="{FF2B5EF4-FFF2-40B4-BE49-F238E27FC236}">
                <a16:creationId xmlns:a16="http://schemas.microsoft.com/office/drawing/2014/main" id="{78C398B4-ABD9-4649-B07C-8461DEAAC7C8}"/>
              </a:ext>
            </a:extLst>
          </p:cNvPr>
          <p:cNvPicPr>
            <a:picLocks noGrp="1" noChangeAspect="1"/>
          </p:cNvPicPr>
          <p:nvPr>
            <p:ph idx="14"/>
          </p:nvPr>
        </p:nvPicPr>
        <p:blipFill>
          <a:blip r:embed="rId2"/>
          <a:stretch>
            <a:fillRect/>
          </a:stretch>
        </p:blipFill>
        <p:spPr>
          <a:xfrm>
            <a:off x="6907165" y="2368550"/>
            <a:ext cx="4137120" cy="3803650"/>
          </a:xfrm>
        </p:spPr>
      </p:pic>
      <p:sp>
        <p:nvSpPr>
          <p:cNvPr id="4" name="Text Placeholder 3">
            <a:extLst>
              <a:ext uri="{FF2B5EF4-FFF2-40B4-BE49-F238E27FC236}">
                <a16:creationId xmlns:a16="http://schemas.microsoft.com/office/drawing/2014/main" id="{81D4689F-825D-6B4C-B38D-CA0CA57572E7}"/>
              </a:ext>
            </a:extLst>
          </p:cNvPr>
          <p:cNvSpPr>
            <a:spLocks noGrp="1"/>
          </p:cNvSpPr>
          <p:nvPr>
            <p:ph type="body" idx="13"/>
          </p:nvPr>
        </p:nvSpPr>
        <p:spPr/>
        <p:txBody>
          <a:bodyPr/>
          <a:lstStyle/>
          <a:p>
            <a:r>
              <a:rPr lang="en-US" dirty="0"/>
              <a:t>Overview of UI – Step 1 of 4</a:t>
            </a:r>
          </a:p>
        </p:txBody>
      </p:sp>
    </p:spTree>
    <p:extLst>
      <p:ext uri="{BB962C8B-B14F-4D97-AF65-F5344CB8AC3E}">
        <p14:creationId xmlns:p14="http://schemas.microsoft.com/office/powerpoint/2010/main" val="2445193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18496-734B-3841-82A3-D5036C08F41A}"/>
              </a:ext>
            </a:extLst>
          </p:cNvPr>
          <p:cNvSpPr>
            <a:spLocks noGrp="1"/>
          </p:cNvSpPr>
          <p:nvPr>
            <p:ph type="title"/>
          </p:nvPr>
        </p:nvSpPr>
        <p:spPr>
          <a:xfrm>
            <a:off x="685800" y="521208"/>
            <a:ext cx="10817352" cy="1033272"/>
          </a:xfrm>
        </p:spPr>
        <p:txBody>
          <a:bodyPr anchor="b">
            <a:normAutofit/>
          </a:bodyPr>
          <a:lstStyle/>
          <a:p>
            <a:r>
              <a:rPr lang="en-US" dirty="0"/>
              <a:t>Agenda</a:t>
            </a:r>
          </a:p>
        </p:txBody>
      </p:sp>
      <p:sp>
        <p:nvSpPr>
          <p:cNvPr id="3" name="Content Placeholder 2">
            <a:extLst>
              <a:ext uri="{FF2B5EF4-FFF2-40B4-BE49-F238E27FC236}">
                <a16:creationId xmlns:a16="http://schemas.microsoft.com/office/drawing/2014/main" id="{7EF50534-CA0D-D940-95C2-43B184711F6E}"/>
              </a:ext>
            </a:extLst>
          </p:cNvPr>
          <p:cNvSpPr>
            <a:spLocks noGrp="1"/>
          </p:cNvSpPr>
          <p:nvPr>
            <p:ph idx="1"/>
          </p:nvPr>
        </p:nvSpPr>
        <p:spPr>
          <a:xfrm>
            <a:off x="685800" y="2368296"/>
            <a:ext cx="5060950" cy="3803904"/>
          </a:xfrm>
        </p:spPr>
        <p:txBody>
          <a:bodyPr>
            <a:normAutofit/>
          </a:bodyPr>
          <a:lstStyle/>
          <a:p>
            <a:r>
              <a:rPr lang="en-US" sz="1700"/>
              <a:t>Setup HEC on Splunk Cloud Deployment </a:t>
            </a:r>
          </a:p>
          <a:p>
            <a:pPr lvl="1"/>
            <a:r>
              <a:rPr lang="en-US" sz="1700"/>
              <a:t>CloudTrail, Config, </a:t>
            </a:r>
            <a:r>
              <a:rPr lang="en-US" sz="1700" err="1"/>
              <a:t>VPCFlow</a:t>
            </a:r>
            <a:r>
              <a:rPr lang="en-US" sz="1700"/>
              <a:t> Logs</a:t>
            </a:r>
          </a:p>
          <a:p>
            <a:pPr>
              <a:buNone/>
            </a:pPr>
            <a:r>
              <a:rPr lang="en-US" sz="1700"/>
              <a:t>AWS Setup </a:t>
            </a:r>
          </a:p>
          <a:p>
            <a:pPr marL="514350" lvl="1" indent="-342900"/>
            <a:r>
              <a:rPr lang="en-US" sz="1700"/>
              <a:t>Create AWS Account </a:t>
            </a:r>
          </a:p>
          <a:p>
            <a:pPr marL="514350" lvl="1" indent="-342900"/>
            <a:r>
              <a:rPr lang="en-US" sz="1700"/>
              <a:t>Setup VPC Flow Logs</a:t>
            </a:r>
          </a:p>
          <a:p>
            <a:pPr>
              <a:buNone/>
            </a:pPr>
            <a:r>
              <a:rPr lang="en-US" sz="1700"/>
              <a:t>Setup Grand Central (Local deployment)</a:t>
            </a:r>
          </a:p>
          <a:p>
            <a:pPr>
              <a:buNone/>
            </a:pPr>
            <a:r>
              <a:rPr lang="en-US" sz="1700"/>
              <a:t>Configure Grand Central</a:t>
            </a:r>
          </a:p>
          <a:p>
            <a:pPr lvl="1"/>
            <a:r>
              <a:rPr lang="en-US" sz="1700"/>
              <a:t>Deploy Data Collection</a:t>
            </a:r>
          </a:p>
          <a:p>
            <a:pPr indent="-171450">
              <a:buNone/>
            </a:pPr>
            <a:r>
              <a:rPr lang="en-US" sz="1700"/>
              <a:t>Delete Deployments</a:t>
            </a:r>
          </a:p>
        </p:txBody>
      </p:sp>
      <p:pic>
        <p:nvPicPr>
          <p:cNvPr id="5" name="Picture 4" descr="A view of a building&#10;&#10;Description automatically generated">
            <a:extLst>
              <a:ext uri="{FF2B5EF4-FFF2-40B4-BE49-F238E27FC236}">
                <a16:creationId xmlns:a16="http://schemas.microsoft.com/office/drawing/2014/main" id="{658BA959-9D80-0D49-9827-42D06E36958D}"/>
              </a:ext>
            </a:extLst>
          </p:cNvPr>
          <p:cNvPicPr>
            <a:picLocks noChangeAspect="1"/>
          </p:cNvPicPr>
          <p:nvPr/>
        </p:nvPicPr>
        <p:blipFill rotWithShape="1">
          <a:blip r:embed="rId2"/>
          <a:srcRect l="11650" r="13510" b="-1"/>
          <a:stretch/>
        </p:blipFill>
        <p:spPr>
          <a:xfrm>
            <a:off x="6445250" y="2368296"/>
            <a:ext cx="5060950" cy="3803904"/>
          </a:xfrm>
          <a:prstGeom prst="rect">
            <a:avLst/>
          </a:prstGeom>
          <a:noFill/>
        </p:spPr>
      </p:pic>
      <p:sp>
        <p:nvSpPr>
          <p:cNvPr id="4" name="Text Placeholder 3">
            <a:extLst>
              <a:ext uri="{FF2B5EF4-FFF2-40B4-BE49-F238E27FC236}">
                <a16:creationId xmlns:a16="http://schemas.microsoft.com/office/drawing/2014/main" id="{6A9339FB-6507-C645-A976-145C49F585A7}"/>
              </a:ext>
            </a:extLst>
          </p:cNvPr>
          <p:cNvSpPr>
            <a:spLocks noGrp="1"/>
          </p:cNvSpPr>
          <p:nvPr>
            <p:ph type="body" idx="13"/>
          </p:nvPr>
        </p:nvSpPr>
        <p:spPr>
          <a:xfrm>
            <a:off x="685800" y="1592812"/>
            <a:ext cx="10820400" cy="280974"/>
          </a:xfrm>
        </p:spPr>
        <p:txBody>
          <a:bodyPr anchor="t">
            <a:normAutofit/>
          </a:bodyPr>
          <a:lstStyle/>
          <a:p>
            <a:pPr>
              <a:spcAft>
                <a:spcPts val="600"/>
              </a:spcAft>
            </a:pPr>
            <a:r>
              <a:rPr lang="en-US" dirty="0"/>
              <a:t>Setting up AWS and use Grand Central to GDI</a:t>
            </a:r>
            <a:endParaRPr lang="en-US"/>
          </a:p>
        </p:txBody>
      </p:sp>
    </p:spTree>
    <p:extLst>
      <p:ext uri="{BB962C8B-B14F-4D97-AF65-F5344CB8AC3E}">
        <p14:creationId xmlns:p14="http://schemas.microsoft.com/office/powerpoint/2010/main" val="2233365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9FCA-AF61-ED44-A046-F0B98EE43112}"/>
              </a:ext>
            </a:extLst>
          </p:cNvPr>
          <p:cNvSpPr>
            <a:spLocks noGrp="1"/>
          </p:cNvSpPr>
          <p:nvPr>
            <p:ph type="title"/>
          </p:nvPr>
        </p:nvSpPr>
        <p:spPr/>
        <p:txBody>
          <a:bodyPr/>
          <a:lstStyle/>
          <a:p>
            <a:r>
              <a:rPr lang="en-US" dirty="0"/>
              <a:t>Deploy Data Collection</a:t>
            </a:r>
          </a:p>
        </p:txBody>
      </p:sp>
      <p:sp>
        <p:nvSpPr>
          <p:cNvPr id="8" name="Content Placeholder 7">
            <a:extLst>
              <a:ext uri="{FF2B5EF4-FFF2-40B4-BE49-F238E27FC236}">
                <a16:creationId xmlns:a16="http://schemas.microsoft.com/office/drawing/2014/main" id="{40808E6D-263B-9B4C-9506-E5FDD6C5E651}"/>
              </a:ext>
            </a:extLst>
          </p:cNvPr>
          <p:cNvSpPr>
            <a:spLocks noGrp="1"/>
          </p:cNvSpPr>
          <p:nvPr>
            <p:ph idx="1"/>
          </p:nvPr>
        </p:nvSpPr>
        <p:spPr/>
        <p:txBody>
          <a:bodyPr/>
          <a:lstStyle/>
          <a:p>
            <a:r>
              <a:rPr lang="en-US" dirty="0"/>
              <a:t>Deploy Name – It must start with </a:t>
            </a:r>
            <a:r>
              <a:rPr lang="en-US" b="1" dirty="0" err="1">
                <a:highlight>
                  <a:srgbClr val="FFFF00"/>
                </a:highlight>
              </a:rPr>
              <a:t>grandcentral</a:t>
            </a:r>
            <a:r>
              <a:rPr lang="en-US" dirty="0"/>
              <a:t>, all lowercase all one word  (e.g. </a:t>
            </a:r>
            <a:r>
              <a:rPr lang="en-US" dirty="0" err="1"/>
              <a:t>grandcentralCloudTrail</a:t>
            </a:r>
            <a:r>
              <a:rPr lang="en-US" dirty="0"/>
              <a:t>)</a:t>
            </a:r>
          </a:p>
          <a:p>
            <a:r>
              <a:rPr lang="en-US" dirty="0"/>
              <a:t>AWS Region(s) – Regions with workloads</a:t>
            </a:r>
          </a:p>
          <a:p>
            <a:r>
              <a:rPr lang="en-US" dirty="0"/>
              <a:t>Splunk Account – Splunk HEC endpoint</a:t>
            </a:r>
          </a:p>
          <a:p>
            <a:r>
              <a:rPr lang="en-US" dirty="0"/>
              <a:t>Data Configuration – </a:t>
            </a:r>
            <a:r>
              <a:rPr lang="en-US" i="1" dirty="0"/>
              <a:t>Optional if using a custom </a:t>
            </a:r>
            <a:r>
              <a:rPr lang="en-US" i="1" dirty="0" err="1"/>
              <a:t>Cloudformation</a:t>
            </a:r>
            <a:r>
              <a:rPr lang="en-US" i="1" dirty="0"/>
              <a:t> Template</a:t>
            </a:r>
          </a:p>
          <a:p>
            <a:r>
              <a:rPr lang="en-US" dirty="0"/>
              <a:t>Select Data source - </a:t>
            </a:r>
            <a:r>
              <a:rPr lang="en-US" b="1" dirty="0"/>
              <a:t>CloudTrail</a:t>
            </a:r>
          </a:p>
        </p:txBody>
      </p:sp>
      <p:pic>
        <p:nvPicPr>
          <p:cNvPr id="12" name="Content Placeholder 11">
            <a:extLst>
              <a:ext uri="{FF2B5EF4-FFF2-40B4-BE49-F238E27FC236}">
                <a16:creationId xmlns:a16="http://schemas.microsoft.com/office/drawing/2014/main" id="{78C398B4-ABD9-4649-B07C-8461DEAAC7C8}"/>
              </a:ext>
            </a:extLst>
          </p:cNvPr>
          <p:cNvPicPr>
            <a:picLocks noGrp="1" noChangeAspect="1"/>
          </p:cNvPicPr>
          <p:nvPr>
            <p:ph idx="14"/>
          </p:nvPr>
        </p:nvPicPr>
        <p:blipFill rotWithShape="1">
          <a:blip r:embed="rId2"/>
          <a:srcRect l="-55" t="2214" r="-1"/>
          <a:stretch/>
        </p:blipFill>
        <p:spPr>
          <a:xfrm>
            <a:off x="6927926" y="2452744"/>
            <a:ext cx="4093352" cy="3719456"/>
          </a:xfrm>
        </p:spPr>
      </p:pic>
      <p:sp>
        <p:nvSpPr>
          <p:cNvPr id="4" name="Text Placeholder 3">
            <a:extLst>
              <a:ext uri="{FF2B5EF4-FFF2-40B4-BE49-F238E27FC236}">
                <a16:creationId xmlns:a16="http://schemas.microsoft.com/office/drawing/2014/main" id="{81D4689F-825D-6B4C-B38D-CA0CA57572E7}"/>
              </a:ext>
            </a:extLst>
          </p:cNvPr>
          <p:cNvSpPr>
            <a:spLocks noGrp="1"/>
          </p:cNvSpPr>
          <p:nvPr>
            <p:ph type="body" idx="13"/>
          </p:nvPr>
        </p:nvSpPr>
        <p:spPr/>
        <p:txBody>
          <a:bodyPr/>
          <a:lstStyle/>
          <a:p>
            <a:r>
              <a:rPr lang="en-US" dirty="0"/>
              <a:t>Rinse repeat for each </a:t>
            </a:r>
            <a:r>
              <a:rPr lang="en-US" dirty="0" err="1"/>
              <a:t>sourcetype</a:t>
            </a:r>
            <a:r>
              <a:rPr lang="en-US" dirty="0"/>
              <a:t> 2 of 4</a:t>
            </a:r>
          </a:p>
        </p:txBody>
      </p:sp>
    </p:spTree>
    <p:extLst>
      <p:ext uri="{BB962C8B-B14F-4D97-AF65-F5344CB8AC3E}">
        <p14:creationId xmlns:p14="http://schemas.microsoft.com/office/powerpoint/2010/main" val="3686030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9FCA-AF61-ED44-A046-F0B98EE43112}"/>
              </a:ext>
            </a:extLst>
          </p:cNvPr>
          <p:cNvSpPr>
            <a:spLocks noGrp="1"/>
          </p:cNvSpPr>
          <p:nvPr>
            <p:ph type="title"/>
          </p:nvPr>
        </p:nvSpPr>
        <p:spPr/>
        <p:txBody>
          <a:bodyPr/>
          <a:lstStyle/>
          <a:p>
            <a:r>
              <a:rPr lang="en-US" dirty="0"/>
              <a:t>Deploy Data Collection</a:t>
            </a:r>
          </a:p>
        </p:txBody>
      </p:sp>
      <p:sp>
        <p:nvSpPr>
          <p:cNvPr id="8" name="Content Placeholder 7">
            <a:extLst>
              <a:ext uri="{FF2B5EF4-FFF2-40B4-BE49-F238E27FC236}">
                <a16:creationId xmlns:a16="http://schemas.microsoft.com/office/drawing/2014/main" id="{40808E6D-263B-9B4C-9506-E5FDD6C5E651}"/>
              </a:ext>
            </a:extLst>
          </p:cNvPr>
          <p:cNvSpPr>
            <a:spLocks noGrp="1"/>
          </p:cNvSpPr>
          <p:nvPr>
            <p:ph idx="1"/>
          </p:nvPr>
        </p:nvSpPr>
        <p:spPr/>
        <p:txBody>
          <a:bodyPr/>
          <a:lstStyle/>
          <a:p>
            <a:r>
              <a:rPr lang="en-US" dirty="0"/>
              <a:t>Deploy Name – No spaces or special characters (e.g. </a:t>
            </a:r>
            <a:r>
              <a:rPr lang="en-US" dirty="0" err="1"/>
              <a:t>grandcentralConfig</a:t>
            </a:r>
            <a:r>
              <a:rPr lang="en-US" dirty="0"/>
              <a:t>)</a:t>
            </a:r>
          </a:p>
          <a:p>
            <a:r>
              <a:rPr lang="en-US" dirty="0"/>
              <a:t>AWS Region(s) – Regions with workloads</a:t>
            </a:r>
          </a:p>
          <a:p>
            <a:r>
              <a:rPr lang="en-US" dirty="0"/>
              <a:t>Splunk Account – Splunk HEC endpoint</a:t>
            </a:r>
          </a:p>
          <a:p>
            <a:r>
              <a:rPr lang="en-US" dirty="0"/>
              <a:t>Data Configuration – </a:t>
            </a:r>
            <a:r>
              <a:rPr lang="en-US" i="1" dirty="0"/>
              <a:t>Optional if using a custom </a:t>
            </a:r>
            <a:r>
              <a:rPr lang="en-US" i="1" dirty="0" err="1"/>
              <a:t>Cloudformation</a:t>
            </a:r>
            <a:r>
              <a:rPr lang="en-US" i="1" dirty="0"/>
              <a:t> Template</a:t>
            </a:r>
          </a:p>
          <a:p>
            <a:r>
              <a:rPr lang="en-US" dirty="0"/>
              <a:t>Select Data source - </a:t>
            </a:r>
            <a:r>
              <a:rPr lang="en-US" b="1" dirty="0"/>
              <a:t>Config</a:t>
            </a:r>
          </a:p>
        </p:txBody>
      </p:sp>
      <p:pic>
        <p:nvPicPr>
          <p:cNvPr id="12" name="Content Placeholder 11">
            <a:extLst>
              <a:ext uri="{FF2B5EF4-FFF2-40B4-BE49-F238E27FC236}">
                <a16:creationId xmlns:a16="http://schemas.microsoft.com/office/drawing/2014/main" id="{78C398B4-ABD9-4649-B07C-8461DEAAC7C8}"/>
              </a:ext>
            </a:extLst>
          </p:cNvPr>
          <p:cNvPicPr>
            <a:picLocks noGrp="1" noChangeAspect="1"/>
          </p:cNvPicPr>
          <p:nvPr>
            <p:ph idx="14"/>
          </p:nvPr>
        </p:nvPicPr>
        <p:blipFill>
          <a:blip r:embed="rId2"/>
          <a:srcRect/>
          <a:stretch/>
        </p:blipFill>
        <p:spPr>
          <a:xfrm>
            <a:off x="6924028" y="2368550"/>
            <a:ext cx="4103394" cy="3803649"/>
          </a:xfrm>
        </p:spPr>
      </p:pic>
      <p:sp>
        <p:nvSpPr>
          <p:cNvPr id="4" name="Text Placeholder 3">
            <a:extLst>
              <a:ext uri="{FF2B5EF4-FFF2-40B4-BE49-F238E27FC236}">
                <a16:creationId xmlns:a16="http://schemas.microsoft.com/office/drawing/2014/main" id="{81D4689F-825D-6B4C-B38D-CA0CA57572E7}"/>
              </a:ext>
            </a:extLst>
          </p:cNvPr>
          <p:cNvSpPr>
            <a:spLocks noGrp="1"/>
          </p:cNvSpPr>
          <p:nvPr>
            <p:ph type="body" idx="13"/>
          </p:nvPr>
        </p:nvSpPr>
        <p:spPr/>
        <p:txBody>
          <a:bodyPr/>
          <a:lstStyle/>
          <a:p>
            <a:r>
              <a:rPr lang="en-US" dirty="0"/>
              <a:t>Rinse repeat for each </a:t>
            </a:r>
            <a:r>
              <a:rPr lang="en-US" dirty="0" err="1"/>
              <a:t>sourcetype</a:t>
            </a:r>
            <a:r>
              <a:rPr lang="en-US" dirty="0"/>
              <a:t> 3 of 4</a:t>
            </a:r>
          </a:p>
        </p:txBody>
      </p:sp>
    </p:spTree>
    <p:extLst>
      <p:ext uri="{BB962C8B-B14F-4D97-AF65-F5344CB8AC3E}">
        <p14:creationId xmlns:p14="http://schemas.microsoft.com/office/powerpoint/2010/main" val="193055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9FCA-AF61-ED44-A046-F0B98EE43112}"/>
              </a:ext>
            </a:extLst>
          </p:cNvPr>
          <p:cNvSpPr>
            <a:spLocks noGrp="1"/>
          </p:cNvSpPr>
          <p:nvPr>
            <p:ph type="title"/>
          </p:nvPr>
        </p:nvSpPr>
        <p:spPr/>
        <p:txBody>
          <a:bodyPr/>
          <a:lstStyle/>
          <a:p>
            <a:r>
              <a:rPr lang="en-US" dirty="0"/>
              <a:t>Deploy Data Collection</a:t>
            </a:r>
          </a:p>
        </p:txBody>
      </p:sp>
      <p:sp>
        <p:nvSpPr>
          <p:cNvPr id="8" name="Content Placeholder 7">
            <a:extLst>
              <a:ext uri="{FF2B5EF4-FFF2-40B4-BE49-F238E27FC236}">
                <a16:creationId xmlns:a16="http://schemas.microsoft.com/office/drawing/2014/main" id="{40808E6D-263B-9B4C-9506-E5FDD6C5E651}"/>
              </a:ext>
            </a:extLst>
          </p:cNvPr>
          <p:cNvSpPr>
            <a:spLocks noGrp="1"/>
          </p:cNvSpPr>
          <p:nvPr>
            <p:ph idx="1"/>
          </p:nvPr>
        </p:nvSpPr>
        <p:spPr>
          <a:xfrm>
            <a:off x="685799" y="2034803"/>
            <a:ext cx="5263179" cy="3803904"/>
          </a:xfrm>
        </p:spPr>
        <p:txBody>
          <a:bodyPr/>
          <a:lstStyle/>
          <a:p>
            <a:r>
              <a:rPr lang="en-US" dirty="0"/>
              <a:t>Deploy Name – No spaces or special characters (e.g. </a:t>
            </a:r>
            <a:r>
              <a:rPr lang="en-US" dirty="0" err="1"/>
              <a:t>grandcentralVPCFlowlogs</a:t>
            </a:r>
            <a:r>
              <a:rPr lang="en-US" dirty="0"/>
              <a:t>)</a:t>
            </a:r>
          </a:p>
          <a:p>
            <a:r>
              <a:rPr lang="en-US" dirty="0"/>
              <a:t>AWS Region(s) – Regions with workloads</a:t>
            </a:r>
          </a:p>
          <a:p>
            <a:r>
              <a:rPr lang="en-US" dirty="0"/>
              <a:t>Splunk Account – Splunk HEC endpoint</a:t>
            </a:r>
          </a:p>
          <a:p>
            <a:r>
              <a:rPr lang="en-US" dirty="0"/>
              <a:t>Data Configuration – </a:t>
            </a:r>
            <a:r>
              <a:rPr lang="en-US" i="1" dirty="0"/>
              <a:t>Optional if using a custom </a:t>
            </a:r>
            <a:r>
              <a:rPr lang="en-US" i="1" dirty="0" err="1"/>
              <a:t>Cloudformation</a:t>
            </a:r>
            <a:r>
              <a:rPr lang="en-US" i="1" dirty="0"/>
              <a:t> Template</a:t>
            </a:r>
          </a:p>
          <a:p>
            <a:r>
              <a:rPr lang="en-US" dirty="0"/>
              <a:t>Select Data source – </a:t>
            </a:r>
            <a:r>
              <a:rPr lang="en-US" b="1" dirty="0"/>
              <a:t>AWS VPC Flow logs</a:t>
            </a:r>
          </a:p>
          <a:p>
            <a:r>
              <a:rPr lang="en-US" dirty="0"/>
              <a:t>CloudWatch Log Group : The name of the log group created earlier, e.g. </a:t>
            </a:r>
          </a:p>
        </p:txBody>
      </p:sp>
      <p:pic>
        <p:nvPicPr>
          <p:cNvPr id="12" name="Content Placeholder 11">
            <a:extLst>
              <a:ext uri="{FF2B5EF4-FFF2-40B4-BE49-F238E27FC236}">
                <a16:creationId xmlns:a16="http://schemas.microsoft.com/office/drawing/2014/main" id="{78C398B4-ABD9-4649-B07C-8461DEAAC7C8}"/>
              </a:ext>
            </a:extLst>
          </p:cNvPr>
          <p:cNvPicPr>
            <a:picLocks noGrp="1" noChangeAspect="1"/>
          </p:cNvPicPr>
          <p:nvPr>
            <p:ph idx="14"/>
          </p:nvPr>
        </p:nvPicPr>
        <p:blipFill>
          <a:blip r:embed="rId2"/>
          <a:srcRect/>
          <a:stretch/>
        </p:blipFill>
        <p:spPr>
          <a:xfrm>
            <a:off x="7111513" y="2368550"/>
            <a:ext cx="3728423" cy="3803650"/>
          </a:xfrm>
        </p:spPr>
      </p:pic>
      <p:sp>
        <p:nvSpPr>
          <p:cNvPr id="4" name="Text Placeholder 3">
            <a:extLst>
              <a:ext uri="{FF2B5EF4-FFF2-40B4-BE49-F238E27FC236}">
                <a16:creationId xmlns:a16="http://schemas.microsoft.com/office/drawing/2014/main" id="{81D4689F-825D-6B4C-B38D-CA0CA57572E7}"/>
              </a:ext>
            </a:extLst>
          </p:cNvPr>
          <p:cNvSpPr>
            <a:spLocks noGrp="1"/>
          </p:cNvSpPr>
          <p:nvPr>
            <p:ph type="body" idx="13"/>
          </p:nvPr>
        </p:nvSpPr>
        <p:spPr/>
        <p:txBody>
          <a:bodyPr/>
          <a:lstStyle/>
          <a:p>
            <a:r>
              <a:rPr lang="en-US" dirty="0"/>
              <a:t>Rinse repeat for each </a:t>
            </a:r>
            <a:r>
              <a:rPr lang="en-US" dirty="0" err="1"/>
              <a:t>sourcetype</a:t>
            </a:r>
            <a:r>
              <a:rPr lang="en-US" dirty="0"/>
              <a:t> 4 of 4</a:t>
            </a:r>
          </a:p>
        </p:txBody>
      </p:sp>
    </p:spTree>
    <p:extLst>
      <p:ext uri="{BB962C8B-B14F-4D97-AF65-F5344CB8AC3E}">
        <p14:creationId xmlns:p14="http://schemas.microsoft.com/office/powerpoint/2010/main" val="746178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3567C-D4C2-9547-BE0D-346D8641AFD4}"/>
              </a:ext>
            </a:extLst>
          </p:cNvPr>
          <p:cNvSpPr>
            <a:spLocks noGrp="1"/>
          </p:cNvSpPr>
          <p:nvPr>
            <p:ph type="title"/>
          </p:nvPr>
        </p:nvSpPr>
        <p:spPr>
          <a:xfrm>
            <a:off x="685800" y="1753820"/>
            <a:ext cx="5067299" cy="2215991"/>
          </a:xfrm>
        </p:spPr>
        <p:txBody>
          <a:bodyPr/>
          <a:lstStyle/>
          <a:p>
            <a:r>
              <a:rPr lang="en-US" dirty="0"/>
              <a:t>CloudWatch Logs Collection</a:t>
            </a:r>
          </a:p>
        </p:txBody>
      </p:sp>
      <p:sp>
        <p:nvSpPr>
          <p:cNvPr id="3" name="Text Placeholder 2">
            <a:extLst>
              <a:ext uri="{FF2B5EF4-FFF2-40B4-BE49-F238E27FC236}">
                <a16:creationId xmlns:a16="http://schemas.microsoft.com/office/drawing/2014/main" id="{EFABA62D-4B24-FA46-BEF1-4E8B67589DB3}"/>
              </a:ext>
            </a:extLst>
          </p:cNvPr>
          <p:cNvSpPr>
            <a:spLocks noGrp="1"/>
          </p:cNvSpPr>
          <p:nvPr>
            <p:ph type="body" idx="1"/>
          </p:nvPr>
        </p:nvSpPr>
        <p:spPr/>
        <p:txBody>
          <a:bodyPr/>
          <a:lstStyle/>
          <a:p>
            <a:endParaRPr lang="en-US" dirty="0"/>
          </a:p>
        </p:txBody>
      </p:sp>
      <p:sp>
        <p:nvSpPr>
          <p:cNvPr id="4" name="Text Placeholder 3">
            <a:extLst>
              <a:ext uri="{FF2B5EF4-FFF2-40B4-BE49-F238E27FC236}">
                <a16:creationId xmlns:a16="http://schemas.microsoft.com/office/drawing/2014/main" id="{073D1EE0-6519-2448-9FFE-F1E6857CCED6}"/>
              </a:ext>
            </a:extLst>
          </p:cNvPr>
          <p:cNvSpPr>
            <a:spLocks noGrp="1"/>
          </p:cNvSpPr>
          <p:nvPr>
            <p:ph type="body" idx="14"/>
          </p:nvPr>
        </p:nvSpPr>
        <p:spPr>
          <a:xfrm>
            <a:off x="685800" y="4881127"/>
            <a:ext cx="5067298" cy="459869"/>
          </a:xfrm>
        </p:spPr>
        <p:txBody>
          <a:bodyPr/>
          <a:lstStyle/>
          <a:p>
            <a:r>
              <a:rPr lang="en-US" dirty="0"/>
              <a:t>This will require you to setup CloudWatch Logs and VPC Flow log collection in your account.</a:t>
            </a:r>
          </a:p>
        </p:txBody>
      </p:sp>
    </p:spTree>
    <p:extLst>
      <p:ext uri="{BB962C8B-B14F-4D97-AF65-F5344CB8AC3E}">
        <p14:creationId xmlns:p14="http://schemas.microsoft.com/office/powerpoint/2010/main" val="2841029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3614B5-B8C4-4442-A7E4-87468CBC042C}"/>
              </a:ext>
            </a:extLst>
          </p:cNvPr>
          <p:cNvSpPr>
            <a:spLocks noGrp="1"/>
          </p:cNvSpPr>
          <p:nvPr>
            <p:ph type="title"/>
          </p:nvPr>
        </p:nvSpPr>
        <p:spPr/>
        <p:txBody>
          <a:bodyPr/>
          <a:lstStyle/>
          <a:p>
            <a:r>
              <a:rPr lang="en-US" dirty="0"/>
              <a:t>Setup AWS to send CloudWatch Log</a:t>
            </a:r>
          </a:p>
        </p:txBody>
      </p:sp>
      <p:graphicFrame>
        <p:nvGraphicFramePr>
          <p:cNvPr id="9" name="Content Placeholder 8">
            <a:extLst>
              <a:ext uri="{FF2B5EF4-FFF2-40B4-BE49-F238E27FC236}">
                <a16:creationId xmlns:a16="http://schemas.microsoft.com/office/drawing/2014/main" id="{6290660D-5D0A-2746-960E-C65EC6562F42}"/>
              </a:ext>
            </a:extLst>
          </p:cNvPr>
          <p:cNvGraphicFramePr>
            <a:graphicFrameLocks noGrp="1"/>
          </p:cNvGraphicFramePr>
          <p:nvPr>
            <p:ph idx="15"/>
            <p:extLst>
              <p:ext uri="{D42A27DB-BD31-4B8C-83A1-F6EECF244321}">
                <p14:modId xmlns:p14="http://schemas.microsoft.com/office/powerpoint/2010/main" val="3369336421"/>
              </p:ext>
            </p:extLst>
          </p:nvPr>
        </p:nvGraphicFramePr>
        <p:xfrm>
          <a:off x="1633791" y="1912118"/>
          <a:ext cx="8924417" cy="42600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 Placeholder 5">
            <a:extLst>
              <a:ext uri="{FF2B5EF4-FFF2-40B4-BE49-F238E27FC236}">
                <a16:creationId xmlns:a16="http://schemas.microsoft.com/office/drawing/2014/main" id="{497085F3-4D50-3347-8C53-CA68960633B1}"/>
              </a:ext>
            </a:extLst>
          </p:cNvPr>
          <p:cNvSpPr>
            <a:spLocks noGrp="1"/>
          </p:cNvSpPr>
          <p:nvPr>
            <p:ph type="body" idx="13"/>
          </p:nvPr>
        </p:nvSpPr>
        <p:spPr>
          <a:xfrm>
            <a:off x="685800" y="1592812"/>
            <a:ext cx="10820400" cy="280974"/>
          </a:xfrm>
        </p:spPr>
        <p:txBody>
          <a:bodyPr/>
          <a:lstStyle/>
          <a:p>
            <a:r>
              <a:rPr lang="en-US" dirty="0"/>
              <a:t>Overview</a:t>
            </a:r>
          </a:p>
        </p:txBody>
      </p:sp>
    </p:spTree>
    <p:extLst>
      <p:ext uri="{BB962C8B-B14F-4D97-AF65-F5344CB8AC3E}">
        <p14:creationId xmlns:p14="http://schemas.microsoft.com/office/powerpoint/2010/main" val="729060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FB29F-5575-E142-B188-E9625E18BD44}"/>
              </a:ext>
            </a:extLst>
          </p:cNvPr>
          <p:cNvSpPr>
            <a:spLocks noGrp="1"/>
          </p:cNvSpPr>
          <p:nvPr>
            <p:ph type="title"/>
          </p:nvPr>
        </p:nvSpPr>
        <p:spPr/>
        <p:txBody>
          <a:bodyPr/>
          <a:lstStyle/>
          <a:p>
            <a:r>
              <a:rPr lang="en-US" dirty="0"/>
              <a:t>Shortcut Creating VPC &amp; VPC Flow Logs</a:t>
            </a:r>
          </a:p>
        </p:txBody>
      </p:sp>
      <p:sp>
        <p:nvSpPr>
          <p:cNvPr id="5" name="Content Placeholder 4">
            <a:extLst>
              <a:ext uri="{FF2B5EF4-FFF2-40B4-BE49-F238E27FC236}">
                <a16:creationId xmlns:a16="http://schemas.microsoft.com/office/drawing/2014/main" id="{4C3D7994-F9FA-7F46-B5B7-E1E9D885BBCC}"/>
              </a:ext>
            </a:extLst>
          </p:cNvPr>
          <p:cNvSpPr>
            <a:spLocks noGrp="1"/>
          </p:cNvSpPr>
          <p:nvPr>
            <p:ph idx="1"/>
          </p:nvPr>
        </p:nvSpPr>
        <p:spPr/>
        <p:txBody>
          <a:bodyPr/>
          <a:lstStyle/>
          <a:p>
            <a:r>
              <a:rPr lang="en-US" sz="1600" dirty="0">
                <a:hlinkClick r:id="rId2"/>
              </a:rPr>
              <a:t>Click Step 1 </a:t>
            </a:r>
            <a:r>
              <a:rPr lang="en-US" sz="1600" dirty="0"/>
              <a:t>– VPC Creation (3 minutes)</a:t>
            </a:r>
          </a:p>
          <a:p>
            <a:pPr lvl="1"/>
            <a:r>
              <a:rPr lang="en-US" dirty="0"/>
              <a:t>Basic VPC created with Class B network address</a:t>
            </a:r>
          </a:p>
          <a:p>
            <a:pPr lvl="1"/>
            <a:endParaRPr lang="en-US" dirty="0"/>
          </a:p>
          <a:p>
            <a:pPr lvl="1"/>
            <a:endParaRPr lang="en-US" dirty="0"/>
          </a:p>
          <a:p>
            <a:endParaRPr lang="en-US" dirty="0"/>
          </a:p>
        </p:txBody>
      </p:sp>
      <p:sp>
        <p:nvSpPr>
          <p:cNvPr id="4" name="Content Placeholder 3">
            <a:extLst>
              <a:ext uri="{FF2B5EF4-FFF2-40B4-BE49-F238E27FC236}">
                <a16:creationId xmlns:a16="http://schemas.microsoft.com/office/drawing/2014/main" id="{55E9DC43-324B-8548-9211-E24F5C75A04F}"/>
              </a:ext>
            </a:extLst>
          </p:cNvPr>
          <p:cNvSpPr>
            <a:spLocks noGrp="1"/>
          </p:cNvSpPr>
          <p:nvPr>
            <p:ph idx="14"/>
          </p:nvPr>
        </p:nvSpPr>
        <p:spPr/>
        <p:txBody>
          <a:bodyPr/>
          <a:lstStyle/>
          <a:p>
            <a:r>
              <a:rPr lang="en-US" sz="1600" dirty="0">
                <a:hlinkClick r:id="rId3"/>
              </a:rPr>
              <a:t>Click Step 2 </a:t>
            </a:r>
            <a:r>
              <a:rPr lang="en-US" sz="1600" dirty="0"/>
              <a:t>– Create Flow Logs (2 minutes)</a:t>
            </a:r>
          </a:p>
          <a:p>
            <a:pPr lvl="1"/>
            <a:r>
              <a:rPr lang="en-US" dirty="0"/>
              <a:t>Check the “I acknowledge ..” Message</a:t>
            </a:r>
          </a:p>
          <a:p>
            <a:pPr lvl="1"/>
            <a:r>
              <a:rPr lang="en-US" dirty="0"/>
              <a:t>Creates Flow Logs Group</a:t>
            </a:r>
          </a:p>
          <a:p>
            <a:pPr lvl="1"/>
            <a:r>
              <a:rPr lang="en-US" dirty="0"/>
              <a:t>Creates Flow Logs IAM Role</a:t>
            </a:r>
          </a:p>
          <a:p>
            <a:endParaRPr lang="en-US" sz="1600" dirty="0"/>
          </a:p>
        </p:txBody>
      </p:sp>
      <p:sp>
        <p:nvSpPr>
          <p:cNvPr id="6" name="Text Placeholder 5">
            <a:extLst>
              <a:ext uri="{FF2B5EF4-FFF2-40B4-BE49-F238E27FC236}">
                <a16:creationId xmlns:a16="http://schemas.microsoft.com/office/drawing/2014/main" id="{3F8EC1FD-F3D9-8D4B-808F-BDF4941D9D11}"/>
              </a:ext>
            </a:extLst>
          </p:cNvPr>
          <p:cNvSpPr>
            <a:spLocks noGrp="1"/>
          </p:cNvSpPr>
          <p:nvPr>
            <p:ph type="body" idx="13"/>
          </p:nvPr>
        </p:nvSpPr>
        <p:spPr/>
        <p:txBody>
          <a:bodyPr/>
          <a:lstStyle/>
          <a:p>
            <a:r>
              <a:rPr lang="en-US" dirty="0"/>
              <a:t>Use these </a:t>
            </a:r>
            <a:r>
              <a:rPr lang="en-US" dirty="0" err="1"/>
              <a:t>Cloudformation</a:t>
            </a:r>
            <a:r>
              <a:rPr lang="en-US" dirty="0"/>
              <a:t> templates*</a:t>
            </a:r>
          </a:p>
        </p:txBody>
      </p:sp>
      <p:sp>
        <p:nvSpPr>
          <p:cNvPr id="7" name="TextBox 6">
            <a:extLst>
              <a:ext uri="{FF2B5EF4-FFF2-40B4-BE49-F238E27FC236}">
                <a16:creationId xmlns:a16="http://schemas.microsoft.com/office/drawing/2014/main" id="{BA832A83-650F-FA43-9801-43489869D687}"/>
              </a:ext>
            </a:extLst>
          </p:cNvPr>
          <p:cNvSpPr txBox="1"/>
          <p:nvPr/>
        </p:nvSpPr>
        <p:spPr>
          <a:xfrm>
            <a:off x="685800" y="6172200"/>
            <a:ext cx="5723362" cy="184666"/>
          </a:xfrm>
          <a:prstGeom prst="rect">
            <a:avLst/>
          </a:prstGeom>
          <a:noFill/>
        </p:spPr>
        <p:txBody>
          <a:bodyPr wrap="none" lIns="0" tIns="0" rIns="0" bIns="0" rtlCol="0">
            <a:spAutoFit/>
          </a:bodyPr>
          <a:lstStyle/>
          <a:p>
            <a:pPr>
              <a:spcAft>
                <a:spcPts val="600"/>
              </a:spcAft>
            </a:pPr>
            <a:r>
              <a:rPr lang="en-US" sz="1200" kern="100" spc="-30" dirty="0"/>
              <a:t>*Source : https://</a:t>
            </a:r>
            <a:r>
              <a:rPr lang="en-US" sz="1200" kern="100" spc="-30" dirty="0" err="1"/>
              <a:t>templates.cloudonaut.io</a:t>
            </a:r>
            <a:r>
              <a:rPr lang="en-US" sz="1200" kern="100" spc="-30" dirty="0"/>
              <a:t>/</a:t>
            </a:r>
            <a:r>
              <a:rPr lang="en-US" sz="1200" kern="100" spc="-30" dirty="0" err="1"/>
              <a:t>en</a:t>
            </a:r>
            <a:r>
              <a:rPr lang="en-US" sz="1200" kern="100" spc="-30" dirty="0"/>
              <a:t>/v3.2.1/</a:t>
            </a:r>
            <a:r>
              <a:rPr lang="en-US" sz="1200" kern="100" spc="-30" dirty="0" err="1"/>
              <a:t>vpc</a:t>
            </a:r>
            <a:r>
              <a:rPr lang="en-US" sz="1200" kern="100" spc="-30" dirty="0"/>
              <a:t>/#</a:t>
            </a:r>
            <a:r>
              <a:rPr lang="en-US" sz="1200" kern="100" spc="-30" dirty="0" err="1"/>
              <a:t>vpc</a:t>
            </a:r>
            <a:r>
              <a:rPr lang="en-US" sz="1200" kern="100" spc="-30" dirty="0"/>
              <a:t>-flow-logs-to-</a:t>
            </a:r>
            <a:r>
              <a:rPr lang="en-US" sz="1200" kern="100" spc="-30" dirty="0" err="1"/>
              <a:t>cloudwatch</a:t>
            </a:r>
            <a:r>
              <a:rPr lang="en-US" sz="1200" kern="100" spc="-30" dirty="0"/>
              <a:t>-logs</a:t>
            </a:r>
          </a:p>
        </p:txBody>
      </p:sp>
      <p:pic>
        <p:nvPicPr>
          <p:cNvPr id="9" name="Picture 8" descr="A close up of a map&#10;&#10;Description automatically generated">
            <a:extLst>
              <a:ext uri="{FF2B5EF4-FFF2-40B4-BE49-F238E27FC236}">
                <a16:creationId xmlns:a16="http://schemas.microsoft.com/office/drawing/2014/main" id="{13DB9575-3939-404D-A52F-B8A3047B5DB6}"/>
              </a:ext>
            </a:extLst>
          </p:cNvPr>
          <p:cNvPicPr>
            <a:picLocks noChangeAspect="1"/>
          </p:cNvPicPr>
          <p:nvPr/>
        </p:nvPicPr>
        <p:blipFill>
          <a:blip r:embed="rId4"/>
          <a:stretch>
            <a:fillRect/>
          </a:stretch>
        </p:blipFill>
        <p:spPr>
          <a:xfrm>
            <a:off x="1833723" y="3087832"/>
            <a:ext cx="2903607" cy="2881329"/>
          </a:xfrm>
          <a:prstGeom prst="rect">
            <a:avLst/>
          </a:prstGeom>
        </p:spPr>
      </p:pic>
      <p:pic>
        <p:nvPicPr>
          <p:cNvPr id="10" name="Picture 9">
            <a:extLst>
              <a:ext uri="{FF2B5EF4-FFF2-40B4-BE49-F238E27FC236}">
                <a16:creationId xmlns:a16="http://schemas.microsoft.com/office/drawing/2014/main" id="{D93E9327-72FD-7F49-A557-040346D8FBC0}"/>
              </a:ext>
            </a:extLst>
          </p:cNvPr>
          <p:cNvPicPr>
            <a:picLocks noChangeAspect="1"/>
          </p:cNvPicPr>
          <p:nvPr/>
        </p:nvPicPr>
        <p:blipFill>
          <a:blip r:embed="rId5"/>
          <a:stretch>
            <a:fillRect/>
          </a:stretch>
        </p:blipFill>
        <p:spPr>
          <a:xfrm>
            <a:off x="7593173" y="3726951"/>
            <a:ext cx="2765104" cy="1914303"/>
          </a:xfrm>
          <a:prstGeom prst="rect">
            <a:avLst/>
          </a:prstGeom>
        </p:spPr>
      </p:pic>
    </p:spTree>
    <p:extLst>
      <p:ext uri="{BB962C8B-B14F-4D97-AF65-F5344CB8AC3E}">
        <p14:creationId xmlns:p14="http://schemas.microsoft.com/office/powerpoint/2010/main" val="566027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EDD6D-F1C0-304C-A9AD-C01A401EA2D4}"/>
              </a:ext>
            </a:extLst>
          </p:cNvPr>
          <p:cNvSpPr>
            <a:spLocks noGrp="1"/>
          </p:cNvSpPr>
          <p:nvPr>
            <p:ph type="title"/>
          </p:nvPr>
        </p:nvSpPr>
        <p:spPr/>
        <p:txBody>
          <a:bodyPr/>
          <a:lstStyle/>
          <a:p>
            <a:r>
              <a:rPr lang="en-US" dirty="0"/>
              <a:t>CloudWatch Log output</a:t>
            </a:r>
          </a:p>
        </p:txBody>
      </p:sp>
      <p:sp>
        <p:nvSpPr>
          <p:cNvPr id="4" name="Text Placeholder 3">
            <a:extLst>
              <a:ext uri="{FF2B5EF4-FFF2-40B4-BE49-F238E27FC236}">
                <a16:creationId xmlns:a16="http://schemas.microsoft.com/office/drawing/2014/main" id="{32C3A1D5-78BE-104F-BAD0-B17E302A828D}"/>
              </a:ext>
            </a:extLst>
          </p:cNvPr>
          <p:cNvSpPr>
            <a:spLocks noGrp="1"/>
          </p:cNvSpPr>
          <p:nvPr>
            <p:ph type="body" idx="13"/>
          </p:nvPr>
        </p:nvSpPr>
        <p:spPr/>
        <p:txBody>
          <a:bodyPr/>
          <a:lstStyle/>
          <a:p>
            <a:r>
              <a:rPr lang="en-US" dirty="0"/>
              <a:t>Copy the </a:t>
            </a:r>
            <a:r>
              <a:rPr lang="en-US" dirty="0" err="1"/>
              <a:t>LogGroupName</a:t>
            </a:r>
            <a:r>
              <a:rPr lang="en-US" dirty="0"/>
              <a:t> for Grand Central</a:t>
            </a:r>
          </a:p>
        </p:txBody>
      </p:sp>
      <p:pic>
        <p:nvPicPr>
          <p:cNvPr id="5" name="Content Placeholder 4" descr="A screenshot of a cell phone&#10;&#10;Description automatically generated">
            <a:extLst>
              <a:ext uri="{FF2B5EF4-FFF2-40B4-BE49-F238E27FC236}">
                <a16:creationId xmlns:a16="http://schemas.microsoft.com/office/drawing/2014/main" id="{475A3E37-F0A1-A84D-B9FB-98216FD53E0A}"/>
              </a:ext>
            </a:extLst>
          </p:cNvPr>
          <p:cNvPicPr>
            <a:picLocks noGrp="1" noChangeAspect="1"/>
          </p:cNvPicPr>
          <p:nvPr>
            <p:ph idx="1"/>
          </p:nvPr>
        </p:nvPicPr>
        <p:blipFill>
          <a:blip r:embed="rId2"/>
          <a:stretch>
            <a:fillRect/>
          </a:stretch>
        </p:blipFill>
        <p:spPr>
          <a:xfrm>
            <a:off x="1662112" y="3025775"/>
            <a:ext cx="8864600" cy="2489200"/>
          </a:xfrm>
          <a:prstGeom prst="rect">
            <a:avLst/>
          </a:prstGeom>
        </p:spPr>
      </p:pic>
      <p:sp>
        <p:nvSpPr>
          <p:cNvPr id="6" name="Down Arrow 5">
            <a:extLst>
              <a:ext uri="{FF2B5EF4-FFF2-40B4-BE49-F238E27FC236}">
                <a16:creationId xmlns:a16="http://schemas.microsoft.com/office/drawing/2014/main" id="{588E96D0-A51A-1C47-BBF4-E63444BC9B41}"/>
              </a:ext>
            </a:extLst>
          </p:cNvPr>
          <p:cNvSpPr/>
          <p:nvPr/>
        </p:nvSpPr>
        <p:spPr>
          <a:xfrm>
            <a:off x="3359650" y="2612169"/>
            <a:ext cx="647271" cy="816831"/>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7" name="Down Arrow 6">
            <a:extLst>
              <a:ext uri="{FF2B5EF4-FFF2-40B4-BE49-F238E27FC236}">
                <a16:creationId xmlns:a16="http://schemas.microsoft.com/office/drawing/2014/main" id="{0938C872-FB07-4546-907B-5266B2F67CEA}"/>
              </a:ext>
            </a:extLst>
          </p:cNvPr>
          <p:cNvSpPr/>
          <p:nvPr/>
        </p:nvSpPr>
        <p:spPr>
          <a:xfrm rot="16200000">
            <a:off x="1087349" y="4665288"/>
            <a:ext cx="647271" cy="816831"/>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3851864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A4E52-D088-B846-A7C6-5CB180F31BA0}"/>
              </a:ext>
            </a:extLst>
          </p:cNvPr>
          <p:cNvSpPr>
            <a:spLocks noGrp="1"/>
          </p:cNvSpPr>
          <p:nvPr>
            <p:ph type="title"/>
          </p:nvPr>
        </p:nvSpPr>
        <p:spPr>
          <a:xfrm>
            <a:off x="685800" y="2492483"/>
            <a:ext cx="5067299" cy="1477328"/>
          </a:xfrm>
        </p:spPr>
        <p:txBody>
          <a:bodyPr/>
          <a:lstStyle/>
          <a:p>
            <a:r>
              <a:rPr lang="en-US" dirty="0"/>
              <a:t>Delete Deployments</a:t>
            </a:r>
          </a:p>
        </p:txBody>
      </p:sp>
      <p:sp>
        <p:nvSpPr>
          <p:cNvPr id="3" name="Text Placeholder 2">
            <a:extLst>
              <a:ext uri="{FF2B5EF4-FFF2-40B4-BE49-F238E27FC236}">
                <a16:creationId xmlns:a16="http://schemas.microsoft.com/office/drawing/2014/main" id="{01109787-3DCE-A74C-A92F-CC22BFA0749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80804C9-0DEC-0449-B5DA-27D71B91781C}"/>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2783461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F72A2-98BE-9F4B-BE64-4A09752CCC42}"/>
              </a:ext>
            </a:extLst>
          </p:cNvPr>
          <p:cNvSpPr>
            <a:spLocks noGrp="1"/>
          </p:cNvSpPr>
          <p:nvPr>
            <p:ph type="title"/>
          </p:nvPr>
        </p:nvSpPr>
        <p:spPr/>
        <p:txBody>
          <a:bodyPr/>
          <a:lstStyle/>
          <a:p>
            <a:r>
              <a:rPr lang="en-US" dirty="0"/>
              <a:t>Delete Deployments</a:t>
            </a:r>
          </a:p>
        </p:txBody>
      </p:sp>
      <p:pic>
        <p:nvPicPr>
          <p:cNvPr id="6" name="Content Placeholder 5" descr="A screenshot of a social media post&#10;&#10;Description automatically generated">
            <a:extLst>
              <a:ext uri="{FF2B5EF4-FFF2-40B4-BE49-F238E27FC236}">
                <a16:creationId xmlns:a16="http://schemas.microsoft.com/office/drawing/2014/main" id="{9079B996-5B67-494D-9B12-40E7884B7DDA}"/>
              </a:ext>
            </a:extLst>
          </p:cNvPr>
          <p:cNvPicPr>
            <a:picLocks noGrp="1" noChangeAspect="1"/>
          </p:cNvPicPr>
          <p:nvPr>
            <p:ph idx="1"/>
          </p:nvPr>
        </p:nvPicPr>
        <p:blipFill>
          <a:blip r:embed="rId2"/>
          <a:stretch>
            <a:fillRect/>
          </a:stretch>
        </p:blipFill>
        <p:spPr>
          <a:xfrm>
            <a:off x="1093317" y="2368550"/>
            <a:ext cx="10002190" cy="3803650"/>
          </a:xfrm>
        </p:spPr>
      </p:pic>
      <p:sp>
        <p:nvSpPr>
          <p:cNvPr id="4" name="Text Placeholder 3">
            <a:extLst>
              <a:ext uri="{FF2B5EF4-FFF2-40B4-BE49-F238E27FC236}">
                <a16:creationId xmlns:a16="http://schemas.microsoft.com/office/drawing/2014/main" id="{A2663894-9C43-5848-A202-B3C717DB421A}"/>
              </a:ext>
            </a:extLst>
          </p:cNvPr>
          <p:cNvSpPr>
            <a:spLocks noGrp="1"/>
          </p:cNvSpPr>
          <p:nvPr>
            <p:ph type="body" idx="13"/>
          </p:nvPr>
        </p:nvSpPr>
        <p:spPr/>
        <p:txBody>
          <a:bodyPr/>
          <a:lstStyle/>
          <a:p>
            <a:r>
              <a:rPr lang="en-US" dirty="0"/>
              <a:t>Don’t forget to remove your deployment</a:t>
            </a:r>
          </a:p>
        </p:txBody>
      </p:sp>
      <p:sp>
        <p:nvSpPr>
          <p:cNvPr id="7" name="Frame 6">
            <a:extLst>
              <a:ext uri="{FF2B5EF4-FFF2-40B4-BE49-F238E27FC236}">
                <a16:creationId xmlns:a16="http://schemas.microsoft.com/office/drawing/2014/main" id="{AB839B99-52AC-2745-BD46-3F9F50A19D4A}"/>
              </a:ext>
            </a:extLst>
          </p:cNvPr>
          <p:cNvSpPr/>
          <p:nvPr/>
        </p:nvSpPr>
        <p:spPr>
          <a:xfrm>
            <a:off x="1093317" y="3325210"/>
            <a:ext cx="241497" cy="207579"/>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8" name="TextBox 7">
            <a:extLst>
              <a:ext uri="{FF2B5EF4-FFF2-40B4-BE49-F238E27FC236}">
                <a16:creationId xmlns:a16="http://schemas.microsoft.com/office/drawing/2014/main" id="{B437479F-581A-E34B-A10F-6DBBC63421E6}"/>
              </a:ext>
            </a:extLst>
          </p:cNvPr>
          <p:cNvSpPr txBox="1"/>
          <p:nvPr/>
        </p:nvSpPr>
        <p:spPr>
          <a:xfrm>
            <a:off x="319454" y="3167389"/>
            <a:ext cx="459421" cy="523220"/>
          </a:xfrm>
          <a:prstGeom prst="rect">
            <a:avLst/>
          </a:prstGeom>
          <a:noFill/>
        </p:spPr>
        <p:txBody>
          <a:bodyPr wrap="none" lIns="0" tIns="0" rIns="0" bIns="0" rtlCol="0">
            <a:spAutoFit/>
          </a:bodyPr>
          <a:lstStyle/>
          <a:p>
            <a:pPr algn="l">
              <a:spcAft>
                <a:spcPts val="600"/>
              </a:spcAft>
            </a:pPr>
            <a:r>
              <a:rPr lang="en-US" sz="800" kern="100" spc="-30" dirty="0"/>
              <a:t>Click Here </a:t>
            </a:r>
          </a:p>
          <a:p>
            <a:pPr algn="l">
              <a:spcAft>
                <a:spcPts val="600"/>
              </a:spcAft>
            </a:pPr>
            <a:r>
              <a:rPr lang="en-US" sz="800" kern="100" spc="-30" dirty="0"/>
              <a:t>to expand </a:t>
            </a:r>
          </a:p>
          <a:p>
            <a:pPr algn="l">
              <a:spcAft>
                <a:spcPts val="600"/>
              </a:spcAft>
            </a:pPr>
            <a:r>
              <a:rPr lang="en-US" sz="800" kern="100" spc="-30" dirty="0"/>
              <a:t>Account</a:t>
            </a:r>
          </a:p>
        </p:txBody>
      </p:sp>
      <p:sp>
        <p:nvSpPr>
          <p:cNvPr id="9" name="Right Arrow 8">
            <a:extLst>
              <a:ext uri="{FF2B5EF4-FFF2-40B4-BE49-F238E27FC236}">
                <a16:creationId xmlns:a16="http://schemas.microsoft.com/office/drawing/2014/main" id="{EE9CE256-3526-1C49-A2AA-344B6910097E}"/>
              </a:ext>
            </a:extLst>
          </p:cNvPr>
          <p:cNvSpPr/>
          <p:nvPr/>
        </p:nvSpPr>
        <p:spPr>
          <a:xfrm>
            <a:off x="768365" y="3397469"/>
            <a:ext cx="314442" cy="103790"/>
          </a:xfrm>
          <a:prstGeom prst="right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10" name="Frame 9">
            <a:extLst>
              <a:ext uri="{FF2B5EF4-FFF2-40B4-BE49-F238E27FC236}">
                <a16:creationId xmlns:a16="http://schemas.microsoft.com/office/drawing/2014/main" id="{B89F7716-8A35-AC49-A4D5-5CAA5CB3BFF2}"/>
              </a:ext>
            </a:extLst>
          </p:cNvPr>
          <p:cNvSpPr/>
          <p:nvPr/>
        </p:nvSpPr>
        <p:spPr>
          <a:xfrm>
            <a:off x="9685524" y="5057609"/>
            <a:ext cx="1318807" cy="691550"/>
          </a:xfrm>
          <a:prstGeom prst="frame">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11" name="TextBox 10">
            <a:extLst>
              <a:ext uri="{FF2B5EF4-FFF2-40B4-BE49-F238E27FC236}">
                <a16:creationId xmlns:a16="http://schemas.microsoft.com/office/drawing/2014/main" id="{746B0C39-5811-5648-8017-E17F3391E087}"/>
              </a:ext>
            </a:extLst>
          </p:cNvPr>
          <p:cNvSpPr txBox="1"/>
          <p:nvPr/>
        </p:nvSpPr>
        <p:spPr>
          <a:xfrm>
            <a:off x="9430413" y="5776013"/>
            <a:ext cx="1829027" cy="123111"/>
          </a:xfrm>
          <a:prstGeom prst="rect">
            <a:avLst/>
          </a:prstGeom>
          <a:noFill/>
        </p:spPr>
        <p:txBody>
          <a:bodyPr wrap="none" lIns="0" tIns="0" rIns="0" bIns="0" rtlCol="0">
            <a:spAutoFit/>
          </a:bodyPr>
          <a:lstStyle/>
          <a:p>
            <a:pPr algn="l">
              <a:spcAft>
                <a:spcPts val="600"/>
              </a:spcAft>
            </a:pPr>
            <a:r>
              <a:rPr lang="en-US" sz="800" kern="100" spc="-30" dirty="0"/>
              <a:t>Click here and select Delete data collection.</a:t>
            </a:r>
          </a:p>
        </p:txBody>
      </p:sp>
    </p:spTree>
    <p:extLst>
      <p:ext uri="{BB962C8B-B14F-4D97-AF65-F5344CB8AC3E}">
        <p14:creationId xmlns:p14="http://schemas.microsoft.com/office/powerpoint/2010/main" val="241875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068B0-A49C-E442-9002-5852579C44D1}"/>
              </a:ext>
            </a:extLst>
          </p:cNvPr>
          <p:cNvSpPr>
            <a:spLocks noGrp="1"/>
          </p:cNvSpPr>
          <p:nvPr>
            <p:ph type="title"/>
          </p:nvPr>
        </p:nvSpPr>
        <p:spPr/>
        <p:txBody>
          <a:bodyPr/>
          <a:lstStyle/>
          <a:p>
            <a:r>
              <a:rPr lang="en-US" dirty="0"/>
              <a:t>Burn Down</a:t>
            </a:r>
          </a:p>
        </p:txBody>
      </p:sp>
      <p:pic>
        <p:nvPicPr>
          <p:cNvPr id="8" name="Content Placeholder 7" descr="A screenshot of a cell phone&#10;&#10;Description automatically generated">
            <a:extLst>
              <a:ext uri="{FF2B5EF4-FFF2-40B4-BE49-F238E27FC236}">
                <a16:creationId xmlns:a16="http://schemas.microsoft.com/office/drawing/2014/main" id="{151D1FAA-21EA-964C-A5D5-43EA4141C009}"/>
              </a:ext>
            </a:extLst>
          </p:cNvPr>
          <p:cNvPicPr>
            <a:picLocks noGrp="1" noChangeAspect="1"/>
          </p:cNvPicPr>
          <p:nvPr>
            <p:ph idx="1"/>
          </p:nvPr>
        </p:nvPicPr>
        <p:blipFill>
          <a:blip r:embed="rId2"/>
          <a:stretch>
            <a:fillRect/>
          </a:stretch>
        </p:blipFill>
        <p:spPr>
          <a:xfrm>
            <a:off x="685800" y="3677624"/>
            <a:ext cx="5060950" cy="1185501"/>
          </a:xfrm>
        </p:spPr>
      </p:pic>
      <p:pic>
        <p:nvPicPr>
          <p:cNvPr id="10" name="Content Placeholder 9" descr="A screenshot of a cell phone&#10;&#10;Description automatically generated">
            <a:extLst>
              <a:ext uri="{FF2B5EF4-FFF2-40B4-BE49-F238E27FC236}">
                <a16:creationId xmlns:a16="http://schemas.microsoft.com/office/drawing/2014/main" id="{30A5A66A-F7CA-D148-A8E2-15A3B8B23B8D}"/>
              </a:ext>
            </a:extLst>
          </p:cNvPr>
          <p:cNvPicPr>
            <a:picLocks noGrp="1" noChangeAspect="1"/>
          </p:cNvPicPr>
          <p:nvPr>
            <p:ph idx="14"/>
          </p:nvPr>
        </p:nvPicPr>
        <p:blipFill>
          <a:blip r:embed="rId3"/>
          <a:stretch>
            <a:fillRect/>
          </a:stretch>
        </p:blipFill>
        <p:spPr>
          <a:xfrm>
            <a:off x="6445250" y="3693548"/>
            <a:ext cx="5060950" cy="948173"/>
          </a:xfrm>
        </p:spPr>
      </p:pic>
      <p:sp>
        <p:nvSpPr>
          <p:cNvPr id="4" name="Text Placeholder 3">
            <a:extLst>
              <a:ext uri="{FF2B5EF4-FFF2-40B4-BE49-F238E27FC236}">
                <a16:creationId xmlns:a16="http://schemas.microsoft.com/office/drawing/2014/main" id="{9427EFD7-5337-CB49-91ED-6C6E98168634}"/>
              </a:ext>
            </a:extLst>
          </p:cNvPr>
          <p:cNvSpPr>
            <a:spLocks noGrp="1"/>
          </p:cNvSpPr>
          <p:nvPr>
            <p:ph type="body" idx="13"/>
          </p:nvPr>
        </p:nvSpPr>
        <p:spPr/>
        <p:txBody>
          <a:bodyPr/>
          <a:lstStyle/>
          <a:p>
            <a:r>
              <a:rPr lang="en-US" dirty="0"/>
              <a:t>Here is how to burn down your VPC</a:t>
            </a:r>
          </a:p>
        </p:txBody>
      </p:sp>
      <p:sp>
        <p:nvSpPr>
          <p:cNvPr id="11" name="TextBox 10">
            <a:extLst>
              <a:ext uri="{FF2B5EF4-FFF2-40B4-BE49-F238E27FC236}">
                <a16:creationId xmlns:a16="http://schemas.microsoft.com/office/drawing/2014/main" id="{55316441-D930-0443-9572-9572CFE32FAF}"/>
              </a:ext>
            </a:extLst>
          </p:cNvPr>
          <p:cNvSpPr txBox="1"/>
          <p:nvPr/>
        </p:nvSpPr>
        <p:spPr>
          <a:xfrm>
            <a:off x="867850" y="2496483"/>
            <a:ext cx="4878900" cy="338554"/>
          </a:xfrm>
          <a:prstGeom prst="rect">
            <a:avLst/>
          </a:prstGeom>
          <a:noFill/>
        </p:spPr>
        <p:txBody>
          <a:bodyPr wrap="none" lIns="0" tIns="0" rIns="0" bIns="0" rtlCol="0">
            <a:spAutoFit/>
          </a:bodyPr>
          <a:lstStyle/>
          <a:p>
            <a:pPr algn="l">
              <a:spcAft>
                <a:spcPts val="600"/>
              </a:spcAft>
            </a:pPr>
            <a:r>
              <a:rPr lang="en-US" sz="2200" kern="100" spc="-30" dirty="0"/>
              <a:t>Click Delete to your </a:t>
            </a:r>
            <a:r>
              <a:rPr lang="en-US" sz="2200" kern="100" spc="-30" dirty="0" err="1"/>
              <a:t>vpc</a:t>
            </a:r>
            <a:r>
              <a:rPr lang="en-US" sz="2200" kern="100" spc="-30" dirty="0"/>
              <a:t>-flow-logs Stack </a:t>
            </a:r>
          </a:p>
        </p:txBody>
      </p:sp>
      <p:sp>
        <p:nvSpPr>
          <p:cNvPr id="12" name="Down Arrow 11">
            <a:extLst>
              <a:ext uri="{FF2B5EF4-FFF2-40B4-BE49-F238E27FC236}">
                <a16:creationId xmlns:a16="http://schemas.microsoft.com/office/drawing/2014/main" id="{37987B43-433A-4549-9EA2-D6666A94C909}"/>
              </a:ext>
            </a:extLst>
          </p:cNvPr>
          <p:cNvSpPr/>
          <p:nvPr/>
        </p:nvSpPr>
        <p:spPr>
          <a:xfrm>
            <a:off x="4150759" y="3270974"/>
            <a:ext cx="318499" cy="575353"/>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13" name="TextBox 12">
            <a:extLst>
              <a:ext uri="{FF2B5EF4-FFF2-40B4-BE49-F238E27FC236}">
                <a16:creationId xmlns:a16="http://schemas.microsoft.com/office/drawing/2014/main" id="{9FBFA0BC-EC22-ED40-B44A-4680B9F0B375}"/>
              </a:ext>
            </a:extLst>
          </p:cNvPr>
          <p:cNvSpPr txBox="1"/>
          <p:nvPr/>
        </p:nvSpPr>
        <p:spPr>
          <a:xfrm>
            <a:off x="6536275" y="2496483"/>
            <a:ext cx="4917052" cy="338554"/>
          </a:xfrm>
          <a:prstGeom prst="rect">
            <a:avLst/>
          </a:prstGeom>
          <a:noFill/>
        </p:spPr>
        <p:txBody>
          <a:bodyPr wrap="none" lIns="0" tIns="0" rIns="0" bIns="0" rtlCol="0">
            <a:spAutoFit/>
          </a:bodyPr>
          <a:lstStyle/>
          <a:p>
            <a:pPr algn="l">
              <a:spcAft>
                <a:spcPts val="600"/>
              </a:spcAft>
            </a:pPr>
            <a:r>
              <a:rPr lang="en-US" sz="2200" kern="100" spc="-30" dirty="0"/>
              <a:t>Click Delete to your VPC-Create-Stack </a:t>
            </a:r>
          </a:p>
        </p:txBody>
      </p:sp>
      <p:sp>
        <p:nvSpPr>
          <p:cNvPr id="14" name="Down Arrow 13">
            <a:extLst>
              <a:ext uri="{FF2B5EF4-FFF2-40B4-BE49-F238E27FC236}">
                <a16:creationId xmlns:a16="http://schemas.microsoft.com/office/drawing/2014/main" id="{12CEBAD1-F951-AD47-968E-B6A8C2245E37}"/>
              </a:ext>
            </a:extLst>
          </p:cNvPr>
          <p:cNvSpPr/>
          <p:nvPr/>
        </p:nvSpPr>
        <p:spPr>
          <a:xfrm>
            <a:off x="9912849" y="3270974"/>
            <a:ext cx="318499" cy="575353"/>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410921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0C77F-2C70-6B4F-AD97-0D537D7209E7}"/>
              </a:ext>
            </a:extLst>
          </p:cNvPr>
          <p:cNvSpPr>
            <a:spLocks noGrp="1"/>
          </p:cNvSpPr>
          <p:nvPr>
            <p:ph type="title"/>
          </p:nvPr>
        </p:nvSpPr>
        <p:spPr>
          <a:xfrm>
            <a:off x="685800" y="2492483"/>
            <a:ext cx="5067299" cy="1477328"/>
          </a:xfrm>
        </p:spPr>
        <p:txBody>
          <a:bodyPr/>
          <a:lstStyle/>
          <a:p>
            <a:r>
              <a:rPr lang="en-US" dirty="0"/>
              <a:t>Splunk HEC Setup</a:t>
            </a:r>
          </a:p>
        </p:txBody>
      </p:sp>
      <p:sp>
        <p:nvSpPr>
          <p:cNvPr id="3" name="Text Placeholder 2">
            <a:extLst>
              <a:ext uri="{FF2B5EF4-FFF2-40B4-BE49-F238E27FC236}">
                <a16:creationId xmlns:a16="http://schemas.microsoft.com/office/drawing/2014/main" id="{8C06DD99-DDE3-1848-B847-9891EE0AA10F}"/>
              </a:ext>
            </a:extLst>
          </p:cNvPr>
          <p:cNvSpPr>
            <a:spLocks noGrp="1"/>
          </p:cNvSpPr>
          <p:nvPr>
            <p:ph type="body" idx="1"/>
          </p:nvPr>
        </p:nvSpPr>
        <p:spPr/>
        <p:txBody>
          <a:bodyPr/>
          <a:lstStyle/>
          <a:p>
            <a:r>
              <a:rPr lang="en-US" dirty="0"/>
              <a:t>Adding HEC Endpoints</a:t>
            </a:r>
          </a:p>
        </p:txBody>
      </p:sp>
      <p:sp>
        <p:nvSpPr>
          <p:cNvPr id="4" name="Text Placeholder 3">
            <a:extLst>
              <a:ext uri="{FF2B5EF4-FFF2-40B4-BE49-F238E27FC236}">
                <a16:creationId xmlns:a16="http://schemas.microsoft.com/office/drawing/2014/main" id="{DFE81AAC-3094-E047-BA9B-6C489B2DDDB8}"/>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250143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442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US" dirty="0"/>
              <a:t>Create CloudWatch Log Group (</a:t>
            </a:r>
            <a:r>
              <a:rPr lang="en-US" dirty="0" err="1"/>
              <a:t>VPCFlowLogs</a:t>
            </a:r>
            <a:r>
              <a:rPr lang="en-US" dirty="0"/>
              <a:t>)</a:t>
            </a:r>
          </a:p>
          <a:p>
            <a:r>
              <a:rPr lang="en-US" dirty="0"/>
              <a:t>Setup IAM User / Role VPC Flow permissions</a:t>
            </a:r>
          </a:p>
          <a:p>
            <a:r>
              <a:rPr lang="en-US" dirty="0"/>
              <a:t>Create VPC Flow Logs</a:t>
            </a:r>
          </a:p>
          <a:p>
            <a:pPr lvl="1"/>
            <a:r>
              <a:rPr lang="en-US" dirty="0"/>
              <a:t>Capture all data, no filter</a:t>
            </a:r>
          </a:p>
          <a:p>
            <a:pPr lvl="1"/>
            <a:r>
              <a:rPr lang="en-US" dirty="0"/>
              <a:t>Create </a:t>
            </a:r>
            <a:r>
              <a:rPr lang="en-US" dirty="0" err="1"/>
              <a:t>flowlogRole</a:t>
            </a:r>
            <a:r>
              <a:rPr lang="en-US" dirty="0"/>
              <a:t> policy</a:t>
            </a:r>
          </a:p>
        </p:txBody>
      </p:sp>
      <p:sp>
        <p:nvSpPr>
          <p:cNvPr id="2" name="Title 1"/>
          <p:cNvSpPr>
            <a:spLocks noGrp="1"/>
          </p:cNvSpPr>
          <p:nvPr>
            <p:ph type="title"/>
          </p:nvPr>
        </p:nvSpPr>
        <p:spPr/>
        <p:txBody>
          <a:bodyPr/>
          <a:lstStyle/>
          <a:p>
            <a:r>
              <a:rPr lang="en-US" dirty="0"/>
              <a:t>Setup AWS CloudWatch Logs</a:t>
            </a:r>
          </a:p>
        </p:txBody>
      </p:sp>
      <p:sp>
        <p:nvSpPr>
          <p:cNvPr id="5" name="Subtitle 4"/>
          <p:cNvSpPr>
            <a:spLocks noGrp="1"/>
          </p:cNvSpPr>
          <p:nvPr>
            <p:ph type="subTitle" idx="12"/>
          </p:nvPr>
        </p:nvSpPr>
        <p:spPr/>
        <p:txBody>
          <a:bodyPr/>
          <a:lstStyle/>
          <a:p>
            <a:r>
              <a:rPr lang="en-US" dirty="0"/>
              <a:t>Setup VPC Flow Logs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3580" y="2277035"/>
            <a:ext cx="5942355" cy="4365812"/>
          </a:xfrm>
          <a:prstGeom prst="rect">
            <a:avLst/>
          </a:prstGeom>
        </p:spPr>
      </p:pic>
    </p:spTree>
    <p:extLst>
      <p:ext uri="{BB962C8B-B14F-4D97-AF65-F5344CB8AC3E}">
        <p14:creationId xmlns:p14="http://schemas.microsoft.com/office/powerpoint/2010/main" val="96466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4B14A7-FC43-F549-8EA3-CD9EF6172E12}"/>
              </a:ext>
            </a:extLst>
          </p:cNvPr>
          <p:cNvPicPr>
            <a:picLocks noChangeAspect="1"/>
          </p:cNvPicPr>
          <p:nvPr/>
        </p:nvPicPr>
        <p:blipFill>
          <a:blip r:embed="rId3"/>
          <a:stretch>
            <a:fillRect/>
          </a:stretch>
        </p:blipFill>
        <p:spPr>
          <a:xfrm>
            <a:off x="1495721" y="1285266"/>
            <a:ext cx="9590201" cy="4937687"/>
          </a:xfrm>
          <a:prstGeom prst="rect">
            <a:avLst/>
          </a:prstGeom>
        </p:spPr>
      </p:pic>
      <p:sp>
        <p:nvSpPr>
          <p:cNvPr id="2" name="Content Placeholder 1">
            <a:extLst>
              <a:ext uri="{FF2B5EF4-FFF2-40B4-BE49-F238E27FC236}">
                <a16:creationId xmlns:a16="http://schemas.microsoft.com/office/drawing/2014/main" id="{FDFD3685-7734-E04D-8CEE-0929FE1111EC}"/>
              </a:ext>
            </a:extLst>
          </p:cNvPr>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r>
              <a:rPr lang="en-US" dirty="0"/>
              <a:t>Setup AWS CloudWatch</a:t>
            </a:r>
          </a:p>
        </p:txBody>
      </p:sp>
      <p:sp>
        <p:nvSpPr>
          <p:cNvPr id="4" name="Subtitle 3"/>
          <p:cNvSpPr>
            <a:spLocks noGrp="1"/>
          </p:cNvSpPr>
          <p:nvPr>
            <p:ph type="subTitle" idx="12"/>
          </p:nvPr>
        </p:nvSpPr>
        <p:spPr/>
        <p:txBody>
          <a:bodyPr/>
          <a:lstStyle/>
          <a:p>
            <a:r>
              <a:rPr lang="en-US" dirty="0"/>
              <a:t>Management Tools -&gt; CloudWatch</a:t>
            </a:r>
          </a:p>
        </p:txBody>
      </p:sp>
      <p:cxnSp>
        <p:nvCxnSpPr>
          <p:cNvPr id="6" name="Straight Arrow Connector 5"/>
          <p:cNvCxnSpPr>
            <a:cxnSpLocks/>
          </p:cNvCxnSpPr>
          <p:nvPr/>
        </p:nvCxnSpPr>
        <p:spPr>
          <a:xfrm flipV="1">
            <a:off x="1290919" y="3196473"/>
            <a:ext cx="3523036" cy="91819"/>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3337" y="2770711"/>
            <a:ext cx="1661823" cy="984885"/>
          </a:xfrm>
          <a:prstGeom prst="rect">
            <a:avLst/>
          </a:prstGeom>
          <a:noFill/>
        </p:spPr>
        <p:txBody>
          <a:bodyPr wrap="square" lIns="0" tIns="0" rIns="0" bIns="0" rtlCol="0">
            <a:spAutoFit/>
          </a:bodyPr>
          <a:lstStyle/>
          <a:p>
            <a:r>
              <a:rPr lang="en-US" sz="3200" dirty="0"/>
              <a:t>Click Here</a:t>
            </a:r>
          </a:p>
        </p:txBody>
      </p:sp>
    </p:spTree>
    <p:extLst>
      <p:ext uri="{BB962C8B-B14F-4D97-AF65-F5344CB8AC3E}">
        <p14:creationId xmlns:p14="http://schemas.microsoft.com/office/powerpoint/2010/main" val="1415731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6D984E-71A7-E34D-B55C-7E240F1836F1}"/>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AWS CloudWatch Logs Setup</a:t>
            </a:r>
          </a:p>
        </p:txBody>
      </p:sp>
      <p:sp>
        <p:nvSpPr>
          <p:cNvPr id="5" name="Subtitle 4"/>
          <p:cNvSpPr>
            <a:spLocks noGrp="1"/>
          </p:cNvSpPr>
          <p:nvPr>
            <p:ph type="subTitle" idx="12"/>
          </p:nvPr>
        </p:nvSpPr>
        <p:spPr/>
        <p:txBody>
          <a:bodyPr/>
          <a:lstStyle/>
          <a:p>
            <a:r>
              <a:rPr lang="en-US" dirty="0"/>
              <a:t>Create CloudWatch Log Group (</a:t>
            </a:r>
            <a:r>
              <a:rPr lang="en-US" dirty="0" err="1"/>
              <a:t>VPCFlowLogs</a:t>
            </a:r>
            <a:r>
              <a:rPr lang="en-US" dirty="0"/>
              <a:t>)</a:t>
            </a:r>
          </a:p>
        </p:txBody>
      </p:sp>
      <p:pic>
        <p:nvPicPr>
          <p:cNvPr id="8" name="Picture 7">
            <a:extLst>
              <a:ext uri="{FF2B5EF4-FFF2-40B4-BE49-F238E27FC236}">
                <a16:creationId xmlns:a16="http://schemas.microsoft.com/office/drawing/2014/main" id="{08A9489A-E6D3-0149-95C3-3063C77A105A}"/>
              </a:ext>
            </a:extLst>
          </p:cNvPr>
          <p:cNvPicPr>
            <a:picLocks noChangeAspect="1"/>
          </p:cNvPicPr>
          <p:nvPr/>
        </p:nvPicPr>
        <p:blipFill>
          <a:blip r:embed="rId3"/>
          <a:stretch>
            <a:fillRect/>
          </a:stretch>
        </p:blipFill>
        <p:spPr>
          <a:xfrm>
            <a:off x="596014" y="1395167"/>
            <a:ext cx="5923564" cy="4444739"/>
          </a:xfrm>
          <a:prstGeom prst="rect">
            <a:avLst/>
          </a:prstGeom>
        </p:spPr>
      </p:pic>
      <p:pic>
        <p:nvPicPr>
          <p:cNvPr id="9" name="Picture 8">
            <a:extLst>
              <a:ext uri="{FF2B5EF4-FFF2-40B4-BE49-F238E27FC236}">
                <a16:creationId xmlns:a16="http://schemas.microsoft.com/office/drawing/2014/main" id="{4E009217-4622-9E4F-AE6A-FF66748996A0}"/>
              </a:ext>
            </a:extLst>
          </p:cNvPr>
          <p:cNvPicPr>
            <a:picLocks noChangeAspect="1"/>
          </p:cNvPicPr>
          <p:nvPr/>
        </p:nvPicPr>
        <p:blipFill>
          <a:blip r:embed="rId4"/>
          <a:stretch>
            <a:fillRect/>
          </a:stretch>
        </p:blipFill>
        <p:spPr>
          <a:xfrm>
            <a:off x="6765215" y="2641129"/>
            <a:ext cx="5200541" cy="1764679"/>
          </a:xfrm>
          <a:prstGeom prst="rect">
            <a:avLst/>
          </a:prstGeom>
        </p:spPr>
      </p:pic>
    </p:spTree>
    <p:extLst>
      <p:ext uri="{BB962C8B-B14F-4D97-AF65-F5344CB8AC3E}">
        <p14:creationId xmlns:p14="http://schemas.microsoft.com/office/powerpoint/2010/main" val="689675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4F212B3-3A7D-A745-89F7-BBA3A2902030}"/>
              </a:ext>
            </a:extLst>
          </p:cNvPr>
          <p:cNvPicPr>
            <a:picLocks noChangeAspect="1"/>
          </p:cNvPicPr>
          <p:nvPr/>
        </p:nvPicPr>
        <p:blipFill>
          <a:blip r:embed="rId3"/>
          <a:stretch>
            <a:fillRect/>
          </a:stretch>
        </p:blipFill>
        <p:spPr>
          <a:xfrm>
            <a:off x="3336984" y="1086462"/>
            <a:ext cx="6353771" cy="4931284"/>
          </a:xfrm>
          <a:prstGeom prst="rect">
            <a:avLst/>
          </a:prstGeom>
        </p:spPr>
      </p:pic>
      <p:sp>
        <p:nvSpPr>
          <p:cNvPr id="2" name="Content Placeholder 1">
            <a:extLst>
              <a:ext uri="{FF2B5EF4-FFF2-40B4-BE49-F238E27FC236}">
                <a16:creationId xmlns:a16="http://schemas.microsoft.com/office/drawing/2014/main" id="{1146EE2F-C286-6243-9BCA-5332B4D316DB}"/>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Go to the VPC Dashboard</a:t>
            </a:r>
          </a:p>
        </p:txBody>
      </p:sp>
      <p:sp>
        <p:nvSpPr>
          <p:cNvPr id="4" name="Subtitle 3">
            <a:extLst>
              <a:ext uri="{FF2B5EF4-FFF2-40B4-BE49-F238E27FC236}">
                <a16:creationId xmlns:a16="http://schemas.microsoft.com/office/drawing/2014/main" id="{8BE639D0-AC2D-2940-B36B-CDEDA88D558C}"/>
              </a:ext>
            </a:extLst>
          </p:cNvPr>
          <p:cNvSpPr>
            <a:spLocks noGrp="1"/>
          </p:cNvSpPr>
          <p:nvPr>
            <p:ph type="subTitle" idx="12"/>
          </p:nvPr>
        </p:nvSpPr>
        <p:spPr/>
        <p:txBody>
          <a:bodyPr/>
          <a:lstStyle/>
          <a:p>
            <a:endParaRPr lang="en-US"/>
          </a:p>
        </p:txBody>
      </p:sp>
      <p:sp>
        <p:nvSpPr>
          <p:cNvPr id="6" name="TextBox 5"/>
          <p:cNvSpPr txBox="1"/>
          <p:nvPr/>
        </p:nvSpPr>
        <p:spPr>
          <a:xfrm>
            <a:off x="629588" y="2268513"/>
            <a:ext cx="1891543" cy="492443"/>
          </a:xfrm>
          <a:prstGeom prst="rect">
            <a:avLst/>
          </a:prstGeom>
          <a:noFill/>
        </p:spPr>
        <p:txBody>
          <a:bodyPr wrap="none" lIns="0" tIns="0" rIns="0" bIns="0" rtlCol="0">
            <a:spAutoFit/>
          </a:bodyPr>
          <a:lstStyle/>
          <a:p>
            <a:r>
              <a:rPr lang="en-US" sz="3200" dirty="0"/>
              <a:t>Click Here</a:t>
            </a:r>
          </a:p>
        </p:txBody>
      </p:sp>
      <p:cxnSp>
        <p:nvCxnSpPr>
          <p:cNvPr id="8" name="Straight Arrow Connector 7"/>
          <p:cNvCxnSpPr/>
          <p:nvPr/>
        </p:nvCxnSpPr>
        <p:spPr>
          <a:xfrm>
            <a:off x="2038663" y="2760955"/>
            <a:ext cx="1628931" cy="2515583"/>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0961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00E08A6-5269-D04D-905C-EE68F625EC7A}"/>
              </a:ext>
            </a:extLst>
          </p:cNvPr>
          <p:cNvPicPr>
            <a:picLocks noChangeAspect="1"/>
          </p:cNvPicPr>
          <p:nvPr/>
        </p:nvPicPr>
        <p:blipFill>
          <a:blip r:embed="rId3"/>
          <a:stretch>
            <a:fillRect/>
          </a:stretch>
        </p:blipFill>
        <p:spPr>
          <a:xfrm>
            <a:off x="148664" y="1855399"/>
            <a:ext cx="6222899" cy="2966237"/>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3519" y="1378016"/>
            <a:ext cx="5328267" cy="2819875"/>
          </a:xfrm>
          <a:prstGeom prst="rect">
            <a:avLst/>
          </a:prstGeom>
        </p:spPr>
      </p:pic>
      <p:sp>
        <p:nvSpPr>
          <p:cNvPr id="2" name="Title 1"/>
          <p:cNvSpPr>
            <a:spLocks noGrp="1"/>
          </p:cNvSpPr>
          <p:nvPr>
            <p:ph type="title"/>
          </p:nvPr>
        </p:nvSpPr>
        <p:spPr/>
        <p:txBody>
          <a:bodyPr/>
          <a:lstStyle/>
          <a:p>
            <a:r>
              <a:rPr lang="en-US" dirty="0"/>
              <a:t>AWS CloudWatch Logs Setup</a:t>
            </a:r>
          </a:p>
        </p:txBody>
      </p:sp>
      <p:sp>
        <p:nvSpPr>
          <p:cNvPr id="5" name="Subtitle 4"/>
          <p:cNvSpPr>
            <a:spLocks noGrp="1"/>
          </p:cNvSpPr>
          <p:nvPr>
            <p:ph type="subTitle" idx="12"/>
          </p:nvPr>
        </p:nvSpPr>
        <p:spPr/>
        <p:txBody>
          <a:bodyPr/>
          <a:lstStyle/>
          <a:p>
            <a:r>
              <a:rPr lang="en-US" dirty="0"/>
              <a:t>Create VPC Flog Logs</a:t>
            </a:r>
          </a:p>
        </p:txBody>
      </p:sp>
      <p:sp>
        <p:nvSpPr>
          <p:cNvPr id="7" name="Right Arrow 6"/>
          <p:cNvSpPr/>
          <p:nvPr/>
        </p:nvSpPr>
        <p:spPr>
          <a:xfrm>
            <a:off x="5724042" y="2443283"/>
            <a:ext cx="1250196" cy="72325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err="1">
              <a:solidFill>
                <a:schemeClr val="bg1"/>
              </a:solidFill>
            </a:endParaRPr>
          </a:p>
        </p:txBody>
      </p:sp>
      <p:cxnSp>
        <p:nvCxnSpPr>
          <p:cNvPr id="11" name="Straight Arrow Connector 10"/>
          <p:cNvCxnSpPr>
            <a:cxnSpLocks/>
          </p:cNvCxnSpPr>
          <p:nvPr/>
        </p:nvCxnSpPr>
        <p:spPr>
          <a:xfrm flipH="1" flipV="1">
            <a:off x="1118649" y="3628399"/>
            <a:ext cx="379521" cy="826820"/>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839920" y="4329194"/>
            <a:ext cx="5154323" cy="984885"/>
          </a:xfrm>
          <a:prstGeom prst="rect">
            <a:avLst/>
          </a:prstGeom>
          <a:noFill/>
        </p:spPr>
        <p:txBody>
          <a:bodyPr wrap="square" lIns="0" tIns="0" rIns="0" bIns="0" rtlCol="0">
            <a:spAutoFit/>
          </a:bodyPr>
          <a:lstStyle/>
          <a:p>
            <a:pPr algn="ctr"/>
            <a:r>
              <a:rPr lang="en-US" sz="3200" dirty="0"/>
              <a:t>Click on “Set Up Permissions”</a:t>
            </a:r>
            <a:endParaRPr lang="en-US" sz="3200" b="1" dirty="0"/>
          </a:p>
        </p:txBody>
      </p:sp>
      <p:sp>
        <p:nvSpPr>
          <p:cNvPr id="12" name="TextBox 11"/>
          <p:cNvSpPr txBox="1"/>
          <p:nvPr/>
        </p:nvSpPr>
        <p:spPr>
          <a:xfrm>
            <a:off x="1" y="4329194"/>
            <a:ext cx="1891543" cy="492443"/>
          </a:xfrm>
          <a:prstGeom prst="rect">
            <a:avLst/>
          </a:prstGeom>
          <a:noFill/>
        </p:spPr>
        <p:txBody>
          <a:bodyPr wrap="none" lIns="0" tIns="0" rIns="0" bIns="0" rtlCol="0">
            <a:spAutoFit/>
          </a:bodyPr>
          <a:lstStyle/>
          <a:p>
            <a:r>
              <a:rPr lang="en-US" sz="3200" dirty="0"/>
              <a:t>Click Here</a:t>
            </a:r>
          </a:p>
        </p:txBody>
      </p:sp>
      <p:sp>
        <p:nvSpPr>
          <p:cNvPr id="4" name="TextBox 3"/>
          <p:cNvSpPr txBox="1"/>
          <p:nvPr/>
        </p:nvSpPr>
        <p:spPr>
          <a:xfrm>
            <a:off x="456063" y="819777"/>
            <a:ext cx="3008837" cy="492443"/>
          </a:xfrm>
          <a:prstGeom prst="rect">
            <a:avLst/>
          </a:prstGeom>
          <a:noFill/>
        </p:spPr>
        <p:txBody>
          <a:bodyPr wrap="none" lIns="0" tIns="0" rIns="0" bIns="0" rtlCol="0">
            <a:spAutoFit/>
          </a:bodyPr>
          <a:lstStyle/>
          <a:p>
            <a:r>
              <a:rPr lang="en-US" sz="3200"/>
              <a:t>Select your VPC</a:t>
            </a:r>
            <a:endParaRPr lang="en-US" sz="3200" dirty="0"/>
          </a:p>
        </p:txBody>
      </p:sp>
      <p:cxnSp>
        <p:nvCxnSpPr>
          <p:cNvPr id="8" name="Straight Arrow Connector 7"/>
          <p:cNvCxnSpPr>
            <a:cxnSpLocks/>
          </p:cNvCxnSpPr>
          <p:nvPr/>
        </p:nvCxnSpPr>
        <p:spPr>
          <a:xfrm>
            <a:off x="830912" y="1331281"/>
            <a:ext cx="199753" cy="1190644"/>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864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B6B7952-ECF1-CD4F-ADBE-C03FA2F14E9A}"/>
              </a:ext>
            </a:extLst>
          </p:cNvPr>
          <p:cNvPicPr>
            <a:picLocks noChangeAspect="1"/>
          </p:cNvPicPr>
          <p:nvPr/>
        </p:nvPicPr>
        <p:blipFill>
          <a:blip r:embed="rId3"/>
          <a:stretch>
            <a:fillRect/>
          </a:stretch>
        </p:blipFill>
        <p:spPr>
          <a:xfrm>
            <a:off x="6303393" y="1636505"/>
            <a:ext cx="5652128" cy="3144580"/>
          </a:xfrm>
          <a:prstGeom prst="rect">
            <a:avLst/>
          </a:prstGeom>
        </p:spPr>
      </p:pic>
      <p:pic>
        <p:nvPicPr>
          <p:cNvPr id="4" name="Picture 3">
            <a:extLst>
              <a:ext uri="{FF2B5EF4-FFF2-40B4-BE49-F238E27FC236}">
                <a16:creationId xmlns:a16="http://schemas.microsoft.com/office/drawing/2014/main" id="{D20DD0CE-5168-1B48-A6F7-45A4397A55D8}"/>
              </a:ext>
            </a:extLst>
          </p:cNvPr>
          <p:cNvPicPr>
            <a:picLocks noChangeAspect="1"/>
          </p:cNvPicPr>
          <p:nvPr/>
        </p:nvPicPr>
        <p:blipFill>
          <a:blip r:embed="rId4"/>
          <a:stretch>
            <a:fillRect/>
          </a:stretch>
        </p:blipFill>
        <p:spPr>
          <a:xfrm>
            <a:off x="1" y="1394972"/>
            <a:ext cx="6303393" cy="2827827"/>
          </a:xfrm>
          <a:prstGeom prst="rect">
            <a:avLst/>
          </a:prstGeom>
        </p:spPr>
      </p:pic>
      <p:sp>
        <p:nvSpPr>
          <p:cNvPr id="2" name="Title 1"/>
          <p:cNvSpPr>
            <a:spLocks noGrp="1"/>
          </p:cNvSpPr>
          <p:nvPr>
            <p:ph type="title"/>
          </p:nvPr>
        </p:nvSpPr>
        <p:spPr/>
        <p:txBody>
          <a:bodyPr/>
          <a:lstStyle/>
          <a:p>
            <a:r>
              <a:rPr lang="en-US" dirty="0"/>
              <a:t>AWS CloudWatch Logs Setup</a:t>
            </a:r>
          </a:p>
        </p:txBody>
      </p:sp>
      <p:sp>
        <p:nvSpPr>
          <p:cNvPr id="5" name="Subtitle 4"/>
          <p:cNvSpPr>
            <a:spLocks noGrp="1"/>
          </p:cNvSpPr>
          <p:nvPr>
            <p:ph type="subTitle" idx="12"/>
          </p:nvPr>
        </p:nvSpPr>
        <p:spPr/>
        <p:txBody>
          <a:bodyPr/>
          <a:lstStyle/>
          <a:p>
            <a:r>
              <a:rPr lang="en-US" dirty="0"/>
              <a:t>Create the default policy ‘</a:t>
            </a:r>
            <a:r>
              <a:rPr lang="en-US" dirty="0" err="1"/>
              <a:t>flowlogsRole</a:t>
            </a:r>
            <a:r>
              <a:rPr lang="en-US" dirty="0"/>
              <a:t>’</a:t>
            </a:r>
          </a:p>
        </p:txBody>
      </p:sp>
      <p:cxnSp>
        <p:nvCxnSpPr>
          <p:cNvPr id="11" name="Straight Arrow Connector 10"/>
          <p:cNvCxnSpPr>
            <a:cxnSpLocks/>
          </p:cNvCxnSpPr>
          <p:nvPr/>
        </p:nvCxnSpPr>
        <p:spPr>
          <a:xfrm flipV="1">
            <a:off x="1498169" y="3594756"/>
            <a:ext cx="2398243" cy="860465"/>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303394" y="4469555"/>
            <a:ext cx="5412969" cy="2462213"/>
          </a:xfrm>
          <a:prstGeom prst="rect">
            <a:avLst/>
          </a:prstGeom>
          <a:noFill/>
        </p:spPr>
        <p:txBody>
          <a:bodyPr wrap="square" lIns="0" tIns="0" rIns="0" bIns="0" rtlCol="0">
            <a:spAutoFit/>
          </a:bodyPr>
          <a:lstStyle/>
          <a:p>
            <a:pPr algn="ctr"/>
            <a:r>
              <a:rPr lang="en-US" sz="3200" dirty="0"/>
              <a:t>The Policy editor will pop-up, click allow and it will create the default role “</a:t>
            </a:r>
            <a:r>
              <a:rPr lang="en-US" sz="3200" b="1" u="sng" dirty="0" err="1"/>
              <a:t>flowlogsRole</a:t>
            </a:r>
            <a:r>
              <a:rPr lang="en-US" sz="3200" dirty="0"/>
              <a:t>” and click </a:t>
            </a:r>
            <a:r>
              <a:rPr lang="en-US" sz="3200" b="1" dirty="0"/>
              <a:t>Allow</a:t>
            </a:r>
          </a:p>
        </p:txBody>
      </p:sp>
      <p:sp>
        <p:nvSpPr>
          <p:cNvPr id="12" name="TextBox 11"/>
          <p:cNvSpPr txBox="1"/>
          <p:nvPr/>
        </p:nvSpPr>
        <p:spPr>
          <a:xfrm>
            <a:off x="767735" y="4467245"/>
            <a:ext cx="5258312" cy="1969770"/>
          </a:xfrm>
          <a:prstGeom prst="rect">
            <a:avLst/>
          </a:prstGeom>
          <a:noFill/>
        </p:spPr>
        <p:txBody>
          <a:bodyPr wrap="square" lIns="0" tIns="0" rIns="0" bIns="0" rtlCol="0">
            <a:spAutoFit/>
          </a:bodyPr>
          <a:lstStyle/>
          <a:p>
            <a:r>
              <a:rPr lang="en-US" sz="3200" dirty="0"/>
              <a:t>Click on “</a:t>
            </a:r>
            <a:r>
              <a:rPr lang="en-US" sz="3200" b="1" u="sng" dirty="0"/>
              <a:t>Set </a:t>
            </a:r>
            <a:r>
              <a:rPr lang="en-US" sz="3200" b="1" u="sng"/>
              <a:t>Up Permissions”</a:t>
            </a:r>
            <a:r>
              <a:rPr lang="en-US" sz="3200"/>
              <a:t> </a:t>
            </a:r>
            <a:r>
              <a:rPr lang="en-US" sz="3200" dirty="0"/>
              <a:t>and create default VPC Flow Role “</a:t>
            </a:r>
            <a:r>
              <a:rPr lang="en-US" sz="3200" b="1" u="sng" dirty="0" err="1"/>
              <a:t>flowlogsRole</a:t>
            </a:r>
            <a:r>
              <a:rPr lang="en-US" sz="3200" dirty="0"/>
              <a:t>”</a:t>
            </a:r>
          </a:p>
        </p:txBody>
      </p:sp>
      <p:cxnSp>
        <p:nvCxnSpPr>
          <p:cNvPr id="14" name="Straight Arrow Connector 13"/>
          <p:cNvCxnSpPr/>
          <p:nvPr/>
        </p:nvCxnSpPr>
        <p:spPr>
          <a:xfrm flipV="1">
            <a:off x="11910823" y="4781084"/>
            <a:ext cx="0" cy="526320"/>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750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696ECA-E701-034D-B0DC-233FE9086E41}"/>
              </a:ext>
            </a:extLst>
          </p:cNvPr>
          <p:cNvPicPr>
            <a:picLocks noChangeAspect="1"/>
          </p:cNvPicPr>
          <p:nvPr/>
        </p:nvPicPr>
        <p:blipFill>
          <a:blip r:embed="rId3"/>
          <a:stretch>
            <a:fillRect/>
          </a:stretch>
        </p:blipFill>
        <p:spPr>
          <a:xfrm>
            <a:off x="296850" y="1154605"/>
            <a:ext cx="6427181" cy="3381956"/>
          </a:xfrm>
          <a:prstGeom prst="rect">
            <a:avLst/>
          </a:prstGeom>
        </p:spPr>
      </p:pic>
      <p:pic>
        <p:nvPicPr>
          <p:cNvPr id="10" name="Picture 9">
            <a:extLst>
              <a:ext uri="{FF2B5EF4-FFF2-40B4-BE49-F238E27FC236}">
                <a16:creationId xmlns:a16="http://schemas.microsoft.com/office/drawing/2014/main" id="{502EB2D3-BAD6-6941-B181-6103E87211FD}"/>
              </a:ext>
            </a:extLst>
          </p:cNvPr>
          <p:cNvPicPr>
            <a:picLocks noChangeAspect="1"/>
          </p:cNvPicPr>
          <p:nvPr/>
        </p:nvPicPr>
        <p:blipFill>
          <a:blip r:embed="rId4"/>
          <a:stretch>
            <a:fillRect/>
          </a:stretch>
        </p:blipFill>
        <p:spPr>
          <a:xfrm>
            <a:off x="5685162" y="1408298"/>
            <a:ext cx="6396468" cy="3032765"/>
          </a:xfrm>
          <a:prstGeom prst="rect">
            <a:avLst/>
          </a:prstGeom>
        </p:spPr>
      </p:pic>
      <p:sp>
        <p:nvSpPr>
          <p:cNvPr id="2" name="Title 1"/>
          <p:cNvSpPr>
            <a:spLocks noGrp="1"/>
          </p:cNvSpPr>
          <p:nvPr>
            <p:ph type="title"/>
          </p:nvPr>
        </p:nvSpPr>
        <p:spPr/>
        <p:txBody>
          <a:bodyPr/>
          <a:lstStyle/>
          <a:p>
            <a:r>
              <a:rPr lang="en-US" dirty="0"/>
              <a:t>AWS CloudWatch Logs Setup</a:t>
            </a:r>
          </a:p>
        </p:txBody>
      </p:sp>
      <p:sp>
        <p:nvSpPr>
          <p:cNvPr id="5" name="Subtitle 4"/>
          <p:cNvSpPr>
            <a:spLocks noGrp="1"/>
          </p:cNvSpPr>
          <p:nvPr>
            <p:ph type="subTitle" idx="12"/>
          </p:nvPr>
        </p:nvSpPr>
        <p:spPr/>
        <p:txBody>
          <a:bodyPr/>
          <a:lstStyle/>
          <a:p>
            <a:r>
              <a:rPr lang="en-US" dirty="0"/>
              <a:t>Select CloudWatch Log Group, </a:t>
            </a:r>
            <a:r>
              <a:rPr lang="en-US" dirty="0" err="1"/>
              <a:t>VPCFlowLogs</a:t>
            </a:r>
            <a:endParaRPr lang="en-US" dirty="0"/>
          </a:p>
        </p:txBody>
      </p:sp>
      <p:cxnSp>
        <p:nvCxnSpPr>
          <p:cNvPr id="11" name="Straight Arrow Connector 10"/>
          <p:cNvCxnSpPr>
            <a:cxnSpLocks/>
          </p:cNvCxnSpPr>
          <p:nvPr/>
        </p:nvCxnSpPr>
        <p:spPr>
          <a:xfrm flipV="1">
            <a:off x="1498170" y="3857469"/>
            <a:ext cx="441949" cy="597752"/>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514000" y="4467245"/>
            <a:ext cx="5412969" cy="1969770"/>
          </a:xfrm>
          <a:prstGeom prst="rect">
            <a:avLst/>
          </a:prstGeom>
          <a:noFill/>
        </p:spPr>
        <p:txBody>
          <a:bodyPr wrap="square" lIns="0" tIns="0" rIns="0" bIns="0" rtlCol="0">
            <a:spAutoFit/>
          </a:bodyPr>
          <a:lstStyle/>
          <a:p>
            <a:pPr algn="ctr"/>
            <a:r>
              <a:rPr lang="en-US" sz="3200" dirty="0"/>
              <a:t>Select the CloudWatch Log group </a:t>
            </a:r>
            <a:r>
              <a:rPr lang="en-US" sz="3200" b="1" u="sng" dirty="0" err="1"/>
              <a:t>VPCFlowLogs</a:t>
            </a:r>
            <a:r>
              <a:rPr lang="en-US" sz="3200" b="1" u="sng" dirty="0"/>
              <a:t>. </a:t>
            </a:r>
          </a:p>
          <a:p>
            <a:pPr algn="ctr"/>
            <a:endParaRPr lang="en-US" sz="3200" dirty="0"/>
          </a:p>
          <a:p>
            <a:pPr algn="ctr"/>
            <a:r>
              <a:rPr lang="en-US" sz="3200" dirty="0"/>
              <a:t>Click </a:t>
            </a:r>
            <a:r>
              <a:rPr lang="en-US" sz="3200" b="1" u="sng" dirty="0"/>
              <a:t>Create Flow Log</a:t>
            </a:r>
          </a:p>
        </p:txBody>
      </p:sp>
      <p:sp>
        <p:nvSpPr>
          <p:cNvPr id="12" name="TextBox 11"/>
          <p:cNvSpPr txBox="1"/>
          <p:nvPr/>
        </p:nvSpPr>
        <p:spPr>
          <a:xfrm>
            <a:off x="767735" y="4467245"/>
            <a:ext cx="5258312" cy="492443"/>
          </a:xfrm>
          <a:prstGeom prst="rect">
            <a:avLst/>
          </a:prstGeom>
          <a:noFill/>
        </p:spPr>
        <p:txBody>
          <a:bodyPr wrap="square" lIns="0" tIns="0" rIns="0" bIns="0" rtlCol="0">
            <a:spAutoFit/>
          </a:bodyPr>
          <a:lstStyle/>
          <a:p>
            <a:r>
              <a:rPr lang="en-US" sz="3200" dirty="0"/>
              <a:t>Select “</a:t>
            </a:r>
            <a:r>
              <a:rPr lang="en-US" sz="3200" dirty="0" err="1"/>
              <a:t>flowlogsRole</a:t>
            </a:r>
            <a:r>
              <a:rPr lang="en-US" sz="3200" dirty="0"/>
              <a:t>”</a:t>
            </a:r>
          </a:p>
        </p:txBody>
      </p:sp>
      <p:cxnSp>
        <p:nvCxnSpPr>
          <p:cNvPr id="14" name="Straight Arrow Connector 13"/>
          <p:cNvCxnSpPr/>
          <p:nvPr/>
        </p:nvCxnSpPr>
        <p:spPr>
          <a:xfrm flipV="1">
            <a:off x="7584228" y="3530383"/>
            <a:ext cx="6357" cy="597751"/>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p:nvPr/>
        </p:nvCxnSpPr>
        <p:spPr>
          <a:xfrm rot="5400000" flipH="1" flipV="1">
            <a:off x="10398157" y="4858152"/>
            <a:ext cx="1982384" cy="693181"/>
          </a:xfrm>
          <a:prstGeom prst="bentConnector3">
            <a:avLst>
              <a:gd name="adj1" fmla="val 93"/>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461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D9E2-9EE1-A043-8BCA-4CDD688DE628}"/>
              </a:ext>
            </a:extLst>
          </p:cNvPr>
          <p:cNvSpPr>
            <a:spLocks noGrp="1"/>
          </p:cNvSpPr>
          <p:nvPr>
            <p:ph type="title"/>
          </p:nvPr>
        </p:nvSpPr>
        <p:spPr/>
        <p:txBody>
          <a:bodyPr/>
          <a:lstStyle/>
          <a:p>
            <a:r>
              <a:rPr lang="en-US" dirty="0"/>
              <a:t>Create AWS Account (Credential File)</a:t>
            </a:r>
          </a:p>
        </p:txBody>
      </p:sp>
      <p:sp>
        <p:nvSpPr>
          <p:cNvPr id="5" name="Content Placeholder 4">
            <a:extLst>
              <a:ext uri="{FF2B5EF4-FFF2-40B4-BE49-F238E27FC236}">
                <a16:creationId xmlns:a16="http://schemas.microsoft.com/office/drawing/2014/main" id="{54DCFF11-89D1-8443-B906-F4179FD562A5}"/>
              </a:ext>
            </a:extLst>
          </p:cNvPr>
          <p:cNvSpPr>
            <a:spLocks noGrp="1"/>
          </p:cNvSpPr>
          <p:nvPr>
            <p:ph idx="17"/>
          </p:nvPr>
        </p:nvSpPr>
        <p:spPr/>
        <p:txBody>
          <a:bodyPr/>
          <a:lstStyle/>
          <a:p>
            <a:r>
              <a:rPr lang="en-US" dirty="0"/>
              <a:t>Create Policy</a:t>
            </a:r>
          </a:p>
          <a:p>
            <a:r>
              <a:rPr lang="en-US" dirty="0"/>
              <a:t>Go to IAM</a:t>
            </a:r>
          </a:p>
          <a:p>
            <a:r>
              <a:rPr lang="en-US" dirty="0"/>
              <a:t>Click on Policies</a:t>
            </a:r>
          </a:p>
          <a:p>
            <a:r>
              <a:rPr lang="en-US" dirty="0"/>
              <a:t>Click Create Policy</a:t>
            </a:r>
          </a:p>
        </p:txBody>
      </p:sp>
      <p:sp>
        <p:nvSpPr>
          <p:cNvPr id="6" name="Text Placeholder 5">
            <a:extLst>
              <a:ext uri="{FF2B5EF4-FFF2-40B4-BE49-F238E27FC236}">
                <a16:creationId xmlns:a16="http://schemas.microsoft.com/office/drawing/2014/main" id="{1AD3D6A8-1FF5-8E4B-A18E-39ED97F7E618}"/>
              </a:ext>
            </a:extLst>
          </p:cNvPr>
          <p:cNvSpPr>
            <a:spLocks noGrp="1"/>
          </p:cNvSpPr>
          <p:nvPr>
            <p:ph type="body" idx="13"/>
          </p:nvPr>
        </p:nvSpPr>
        <p:spPr/>
        <p:txBody>
          <a:bodyPr/>
          <a:lstStyle/>
          <a:p>
            <a:r>
              <a:rPr lang="en-US" dirty="0"/>
              <a:t>AWS Console - &gt; IAM -&gt; Create Policy</a:t>
            </a:r>
          </a:p>
        </p:txBody>
      </p:sp>
      <p:pic>
        <p:nvPicPr>
          <p:cNvPr id="14" name="Picture 13" descr="A screenshot of a cell phone&#10;&#10;Description automatically generated">
            <a:extLst>
              <a:ext uri="{FF2B5EF4-FFF2-40B4-BE49-F238E27FC236}">
                <a16:creationId xmlns:a16="http://schemas.microsoft.com/office/drawing/2014/main" id="{FCF7BC47-A26C-0A40-A9C4-CD40EF25EB10}"/>
              </a:ext>
            </a:extLst>
          </p:cNvPr>
          <p:cNvPicPr>
            <a:picLocks noChangeAspect="1"/>
          </p:cNvPicPr>
          <p:nvPr/>
        </p:nvPicPr>
        <p:blipFill>
          <a:blip r:embed="rId2"/>
          <a:stretch>
            <a:fillRect/>
          </a:stretch>
        </p:blipFill>
        <p:spPr>
          <a:xfrm>
            <a:off x="4248150" y="2127250"/>
            <a:ext cx="3695700" cy="2603500"/>
          </a:xfrm>
          <a:prstGeom prst="rect">
            <a:avLst/>
          </a:prstGeom>
        </p:spPr>
      </p:pic>
      <p:cxnSp>
        <p:nvCxnSpPr>
          <p:cNvPr id="16" name="Straight Arrow Connector 15">
            <a:extLst>
              <a:ext uri="{FF2B5EF4-FFF2-40B4-BE49-F238E27FC236}">
                <a16:creationId xmlns:a16="http://schemas.microsoft.com/office/drawing/2014/main" id="{1A581EC4-0A2A-F144-A450-75D78F40F6F7}"/>
              </a:ext>
            </a:extLst>
          </p:cNvPr>
          <p:cNvCxnSpPr>
            <a:cxnSpLocks/>
          </p:cNvCxnSpPr>
          <p:nvPr/>
        </p:nvCxnSpPr>
        <p:spPr>
          <a:xfrm flipV="1">
            <a:off x="3188262" y="2532888"/>
            <a:ext cx="2907738" cy="1861087"/>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1275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D9E2-9EE1-A043-8BCA-4CDD688DE628}"/>
              </a:ext>
            </a:extLst>
          </p:cNvPr>
          <p:cNvSpPr>
            <a:spLocks noGrp="1"/>
          </p:cNvSpPr>
          <p:nvPr>
            <p:ph type="title"/>
          </p:nvPr>
        </p:nvSpPr>
        <p:spPr/>
        <p:txBody>
          <a:bodyPr/>
          <a:lstStyle/>
          <a:p>
            <a:r>
              <a:rPr lang="en-US" dirty="0"/>
              <a:t>Create AWS Account (Credential File)</a:t>
            </a:r>
          </a:p>
        </p:txBody>
      </p:sp>
      <p:sp>
        <p:nvSpPr>
          <p:cNvPr id="5" name="Content Placeholder 4">
            <a:extLst>
              <a:ext uri="{FF2B5EF4-FFF2-40B4-BE49-F238E27FC236}">
                <a16:creationId xmlns:a16="http://schemas.microsoft.com/office/drawing/2014/main" id="{54DCFF11-89D1-8443-B906-F4179FD562A5}"/>
              </a:ext>
            </a:extLst>
          </p:cNvPr>
          <p:cNvSpPr>
            <a:spLocks noGrp="1"/>
          </p:cNvSpPr>
          <p:nvPr>
            <p:ph idx="17"/>
          </p:nvPr>
        </p:nvSpPr>
        <p:spPr/>
        <p:txBody>
          <a:bodyPr/>
          <a:lstStyle/>
          <a:p>
            <a:r>
              <a:rPr lang="en-US" dirty="0"/>
              <a:t>Click on the JSON tab</a:t>
            </a:r>
          </a:p>
          <a:p>
            <a:r>
              <a:rPr lang="en-US" dirty="0"/>
              <a:t>Clear out all the existing policy</a:t>
            </a:r>
          </a:p>
        </p:txBody>
      </p:sp>
      <p:sp>
        <p:nvSpPr>
          <p:cNvPr id="6" name="Text Placeholder 5">
            <a:extLst>
              <a:ext uri="{FF2B5EF4-FFF2-40B4-BE49-F238E27FC236}">
                <a16:creationId xmlns:a16="http://schemas.microsoft.com/office/drawing/2014/main" id="{1AD3D6A8-1FF5-8E4B-A18E-39ED97F7E618}"/>
              </a:ext>
            </a:extLst>
          </p:cNvPr>
          <p:cNvSpPr>
            <a:spLocks noGrp="1"/>
          </p:cNvSpPr>
          <p:nvPr>
            <p:ph type="body" idx="13"/>
          </p:nvPr>
        </p:nvSpPr>
        <p:spPr/>
        <p:txBody>
          <a:bodyPr/>
          <a:lstStyle/>
          <a:p>
            <a:r>
              <a:rPr lang="en-US" dirty="0"/>
              <a:t>AWS Console - &gt; Create Policy (JSON)</a:t>
            </a:r>
          </a:p>
        </p:txBody>
      </p:sp>
      <p:pic>
        <p:nvPicPr>
          <p:cNvPr id="14" name="Picture 13">
            <a:extLst>
              <a:ext uri="{FF2B5EF4-FFF2-40B4-BE49-F238E27FC236}">
                <a16:creationId xmlns:a16="http://schemas.microsoft.com/office/drawing/2014/main" id="{FCF7BC47-A26C-0A40-A9C4-CD40EF25EB10}"/>
              </a:ext>
            </a:extLst>
          </p:cNvPr>
          <p:cNvPicPr>
            <a:picLocks noChangeAspect="1"/>
          </p:cNvPicPr>
          <p:nvPr/>
        </p:nvPicPr>
        <p:blipFill>
          <a:blip r:embed="rId2"/>
          <a:srcRect/>
          <a:stretch/>
        </p:blipFill>
        <p:spPr>
          <a:xfrm>
            <a:off x="4248150" y="2038378"/>
            <a:ext cx="6111206" cy="1993354"/>
          </a:xfrm>
          <a:prstGeom prst="rect">
            <a:avLst/>
          </a:prstGeom>
        </p:spPr>
      </p:pic>
      <p:cxnSp>
        <p:nvCxnSpPr>
          <p:cNvPr id="16" name="Straight Arrow Connector 15">
            <a:extLst>
              <a:ext uri="{FF2B5EF4-FFF2-40B4-BE49-F238E27FC236}">
                <a16:creationId xmlns:a16="http://schemas.microsoft.com/office/drawing/2014/main" id="{1A581EC4-0A2A-F144-A450-75D78F40F6F7}"/>
              </a:ext>
            </a:extLst>
          </p:cNvPr>
          <p:cNvCxnSpPr>
            <a:cxnSpLocks/>
          </p:cNvCxnSpPr>
          <p:nvPr/>
        </p:nvCxnSpPr>
        <p:spPr>
          <a:xfrm>
            <a:off x="3382471" y="2557083"/>
            <a:ext cx="1853076" cy="256779"/>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0E920FF-8FB1-0047-B643-23D2EC6FC620}"/>
              </a:ext>
            </a:extLst>
          </p:cNvPr>
          <p:cNvCxnSpPr>
            <a:cxnSpLocks/>
          </p:cNvCxnSpPr>
          <p:nvPr/>
        </p:nvCxnSpPr>
        <p:spPr>
          <a:xfrm>
            <a:off x="3609048" y="3163444"/>
            <a:ext cx="1003412" cy="0"/>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8424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65238-617B-6E46-9930-D6ADD57D93C1}"/>
              </a:ext>
            </a:extLst>
          </p:cNvPr>
          <p:cNvSpPr>
            <a:spLocks noGrp="1"/>
          </p:cNvSpPr>
          <p:nvPr>
            <p:ph type="title"/>
          </p:nvPr>
        </p:nvSpPr>
        <p:spPr/>
        <p:txBody>
          <a:bodyPr/>
          <a:lstStyle/>
          <a:p>
            <a:r>
              <a:rPr lang="en-US" dirty="0"/>
              <a:t>Setup HEC on Splunk Cloud Deployment</a:t>
            </a:r>
          </a:p>
        </p:txBody>
      </p:sp>
      <p:pic>
        <p:nvPicPr>
          <p:cNvPr id="7" name="Content Placeholder 6">
            <a:extLst>
              <a:ext uri="{FF2B5EF4-FFF2-40B4-BE49-F238E27FC236}">
                <a16:creationId xmlns:a16="http://schemas.microsoft.com/office/drawing/2014/main" id="{D6B144D9-19C6-974F-9FA7-7BECB7678318}"/>
              </a:ext>
            </a:extLst>
          </p:cNvPr>
          <p:cNvPicPr>
            <a:picLocks noGrp="1" noChangeAspect="1"/>
          </p:cNvPicPr>
          <p:nvPr>
            <p:ph idx="15"/>
          </p:nvPr>
        </p:nvPicPr>
        <p:blipFill>
          <a:blip r:embed="rId2"/>
          <a:srcRect/>
          <a:stretch/>
        </p:blipFill>
        <p:spPr>
          <a:xfrm>
            <a:off x="7888537" y="2477099"/>
            <a:ext cx="3298577" cy="1409101"/>
          </a:xfrm>
        </p:spPr>
      </p:pic>
      <p:sp>
        <p:nvSpPr>
          <p:cNvPr id="3" name="Content Placeholder 2">
            <a:extLst>
              <a:ext uri="{FF2B5EF4-FFF2-40B4-BE49-F238E27FC236}">
                <a16:creationId xmlns:a16="http://schemas.microsoft.com/office/drawing/2014/main" id="{B3C19069-6833-F54C-B3CD-268EB1159E26}"/>
              </a:ext>
            </a:extLst>
          </p:cNvPr>
          <p:cNvSpPr>
            <a:spLocks noGrp="1"/>
          </p:cNvSpPr>
          <p:nvPr>
            <p:ph idx="14"/>
          </p:nvPr>
        </p:nvSpPr>
        <p:spPr/>
        <p:txBody>
          <a:bodyPr/>
          <a:lstStyle/>
          <a:p>
            <a:r>
              <a:rPr lang="en-US" dirty="0"/>
              <a:t>Log into your stack and go to </a:t>
            </a:r>
            <a:r>
              <a:rPr lang="en-US" u="sng" dirty="0"/>
              <a:t>Settings</a:t>
            </a:r>
            <a:r>
              <a:rPr lang="en-US" dirty="0"/>
              <a:t> -&gt; </a:t>
            </a:r>
            <a:r>
              <a:rPr lang="en-US" u="sng" dirty="0"/>
              <a:t>Data Inputs </a:t>
            </a:r>
            <a:r>
              <a:rPr lang="en-US" dirty="0"/>
              <a:t>-&gt; </a:t>
            </a:r>
            <a:r>
              <a:rPr lang="en-US" u="sng" dirty="0"/>
              <a:t>HTTP Event Collector </a:t>
            </a:r>
            <a:r>
              <a:rPr lang="en-US" dirty="0"/>
              <a:t>-&gt; </a:t>
            </a:r>
            <a:r>
              <a:rPr lang="en-US" u="sng" dirty="0"/>
              <a:t>Add New</a:t>
            </a:r>
          </a:p>
          <a:p>
            <a:pPr>
              <a:buNone/>
            </a:pPr>
            <a:r>
              <a:rPr lang="en-US" dirty="0"/>
              <a:t>Step 1   </a:t>
            </a:r>
          </a:p>
          <a:p>
            <a:pPr lvl="1"/>
            <a:r>
              <a:rPr lang="en-US" dirty="0"/>
              <a:t>Name = CloudTrail</a:t>
            </a:r>
          </a:p>
          <a:p>
            <a:pPr lvl="1"/>
            <a:r>
              <a:rPr lang="en-US" dirty="0"/>
              <a:t>Enable Indexer ACK = checked</a:t>
            </a:r>
          </a:p>
          <a:p>
            <a:pPr lvl="7" indent="-171450">
              <a:buNone/>
            </a:pPr>
            <a:r>
              <a:rPr lang="en-US" dirty="0"/>
              <a:t>Step 2 </a:t>
            </a:r>
          </a:p>
          <a:p>
            <a:pPr lvl="1"/>
            <a:r>
              <a:rPr lang="en-US" dirty="0" err="1"/>
              <a:t>sourcetype</a:t>
            </a:r>
            <a:r>
              <a:rPr lang="en-US" dirty="0"/>
              <a:t> = </a:t>
            </a:r>
            <a:r>
              <a:rPr lang="en-US" dirty="0" err="1"/>
              <a:t>aws:cloudtrail</a:t>
            </a:r>
            <a:endParaRPr lang="en-US" dirty="0"/>
          </a:p>
          <a:p>
            <a:pPr lvl="1"/>
            <a:r>
              <a:rPr lang="en-US" dirty="0"/>
              <a:t>App Context = Splunk App for AWS</a:t>
            </a:r>
          </a:p>
          <a:p>
            <a:pPr lvl="1"/>
            <a:r>
              <a:rPr lang="en-US" dirty="0"/>
              <a:t>index=main (default)</a:t>
            </a:r>
          </a:p>
          <a:p>
            <a:pPr lvl="7" indent="-171450">
              <a:buNone/>
            </a:pPr>
            <a:r>
              <a:rPr lang="en-US" dirty="0"/>
              <a:t>Step 3 </a:t>
            </a:r>
          </a:p>
          <a:p>
            <a:pPr marL="0" lvl="1" indent="0">
              <a:buNone/>
            </a:pPr>
            <a:r>
              <a:rPr lang="en-US" dirty="0"/>
              <a:t>Submit and copy HEC Token</a:t>
            </a:r>
          </a:p>
        </p:txBody>
      </p:sp>
      <p:sp>
        <p:nvSpPr>
          <p:cNvPr id="4" name="Text Placeholder 3">
            <a:extLst>
              <a:ext uri="{FF2B5EF4-FFF2-40B4-BE49-F238E27FC236}">
                <a16:creationId xmlns:a16="http://schemas.microsoft.com/office/drawing/2014/main" id="{1EB205B4-D82E-B441-83F4-626E223AA3C2}"/>
              </a:ext>
            </a:extLst>
          </p:cNvPr>
          <p:cNvSpPr>
            <a:spLocks noGrp="1"/>
          </p:cNvSpPr>
          <p:nvPr>
            <p:ph type="body" idx="13"/>
          </p:nvPr>
        </p:nvSpPr>
        <p:spPr/>
        <p:txBody>
          <a:bodyPr/>
          <a:lstStyle/>
          <a:p>
            <a:r>
              <a:rPr lang="en-US" dirty="0"/>
              <a:t>Setup CloudTrail HEC</a:t>
            </a:r>
          </a:p>
        </p:txBody>
      </p:sp>
      <p:pic>
        <p:nvPicPr>
          <p:cNvPr id="9" name="Picture 8">
            <a:extLst>
              <a:ext uri="{FF2B5EF4-FFF2-40B4-BE49-F238E27FC236}">
                <a16:creationId xmlns:a16="http://schemas.microsoft.com/office/drawing/2014/main" id="{8C06CD8A-0F19-7247-AACD-914AA233CBB2}"/>
              </a:ext>
            </a:extLst>
          </p:cNvPr>
          <p:cNvPicPr>
            <a:picLocks noChangeAspect="1"/>
          </p:cNvPicPr>
          <p:nvPr/>
        </p:nvPicPr>
        <p:blipFill>
          <a:blip r:embed="rId3"/>
          <a:srcRect/>
          <a:stretch/>
        </p:blipFill>
        <p:spPr>
          <a:xfrm>
            <a:off x="7670798" y="4270248"/>
            <a:ext cx="2713336" cy="1209408"/>
          </a:xfrm>
          <a:prstGeom prst="rect">
            <a:avLst/>
          </a:prstGeom>
        </p:spPr>
      </p:pic>
    </p:spTree>
    <p:extLst>
      <p:ext uri="{BB962C8B-B14F-4D97-AF65-F5344CB8AC3E}">
        <p14:creationId xmlns:p14="http://schemas.microsoft.com/office/powerpoint/2010/main" val="1917886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D9E2-9EE1-A043-8BCA-4CDD688DE628}"/>
              </a:ext>
            </a:extLst>
          </p:cNvPr>
          <p:cNvSpPr>
            <a:spLocks noGrp="1"/>
          </p:cNvSpPr>
          <p:nvPr>
            <p:ph type="title"/>
          </p:nvPr>
        </p:nvSpPr>
        <p:spPr/>
        <p:txBody>
          <a:bodyPr/>
          <a:lstStyle/>
          <a:p>
            <a:r>
              <a:rPr lang="en-US" dirty="0"/>
              <a:t>Create AWS Account (Credential File)</a:t>
            </a:r>
          </a:p>
        </p:txBody>
      </p:sp>
      <p:sp>
        <p:nvSpPr>
          <p:cNvPr id="5" name="Content Placeholder 4">
            <a:extLst>
              <a:ext uri="{FF2B5EF4-FFF2-40B4-BE49-F238E27FC236}">
                <a16:creationId xmlns:a16="http://schemas.microsoft.com/office/drawing/2014/main" id="{54DCFF11-89D1-8443-B906-F4179FD562A5}"/>
              </a:ext>
            </a:extLst>
          </p:cNvPr>
          <p:cNvSpPr>
            <a:spLocks noGrp="1"/>
          </p:cNvSpPr>
          <p:nvPr>
            <p:ph idx="17"/>
          </p:nvPr>
        </p:nvSpPr>
        <p:spPr/>
        <p:txBody>
          <a:bodyPr/>
          <a:lstStyle/>
          <a:p>
            <a:r>
              <a:rPr lang="en-US" dirty="0"/>
              <a:t>Copy the policy from here</a:t>
            </a:r>
          </a:p>
          <a:p>
            <a:r>
              <a:rPr lang="en-US" dirty="0"/>
              <a:t>Paste the policy </a:t>
            </a:r>
            <a:r>
              <a:rPr lang="en-US" dirty="0">
                <a:hlinkClick r:id="rId2"/>
              </a:rPr>
              <a:t>here</a:t>
            </a:r>
            <a:endParaRPr lang="en-US" dirty="0"/>
          </a:p>
          <a:p>
            <a:endParaRPr lang="en-US" dirty="0"/>
          </a:p>
          <a:p>
            <a:endParaRPr lang="en-US" dirty="0"/>
          </a:p>
          <a:p>
            <a:endParaRPr lang="en-US" dirty="0"/>
          </a:p>
          <a:p>
            <a:endParaRPr lang="en-US" dirty="0"/>
          </a:p>
          <a:p>
            <a:r>
              <a:rPr lang="en-US" dirty="0"/>
              <a:t>Click Review Policy</a:t>
            </a:r>
          </a:p>
        </p:txBody>
      </p:sp>
      <p:sp>
        <p:nvSpPr>
          <p:cNvPr id="6" name="Text Placeholder 5">
            <a:extLst>
              <a:ext uri="{FF2B5EF4-FFF2-40B4-BE49-F238E27FC236}">
                <a16:creationId xmlns:a16="http://schemas.microsoft.com/office/drawing/2014/main" id="{1AD3D6A8-1FF5-8E4B-A18E-39ED97F7E618}"/>
              </a:ext>
            </a:extLst>
          </p:cNvPr>
          <p:cNvSpPr>
            <a:spLocks noGrp="1"/>
          </p:cNvSpPr>
          <p:nvPr>
            <p:ph type="body" idx="13"/>
          </p:nvPr>
        </p:nvSpPr>
        <p:spPr/>
        <p:txBody>
          <a:bodyPr/>
          <a:lstStyle/>
          <a:p>
            <a:r>
              <a:rPr lang="en-US" dirty="0"/>
              <a:t>AWS Console - &gt; Create Policy (JSON)</a:t>
            </a:r>
          </a:p>
        </p:txBody>
      </p:sp>
      <p:pic>
        <p:nvPicPr>
          <p:cNvPr id="14" name="Picture 13">
            <a:extLst>
              <a:ext uri="{FF2B5EF4-FFF2-40B4-BE49-F238E27FC236}">
                <a16:creationId xmlns:a16="http://schemas.microsoft.com/office/drawing/2014/main" id="{FCF7BC47-A26C-0A40-A9C4-CD40EF25EB10}"/>
              </a:ext>
            </a:extLst>
          </p:cNvPr>
          <p:cNvPicPr>
            <a:picLocks noChangeAspect="1"/>
          </p:cNvPicPr>
          <p:nvPr/>
        </p:nvPicPr>
        <p:blipFill>
          <a:blip r:embed="rId3"/>
          <a:srcRect/>
          <a:stretch/>
        </p:blipFill>
        <p:spPr>
          <a:xfrm>
            <a:off x="4474895" y="2000164"/>
            <a:ext cx="4442528" cy="4540167"/>
          </a:xfrm>
          <a:prstGeom prst="rect">
            <a:avLst/>
          </a:prstGeom>
        </p:spPr>
      </p:pic>
      <p:cxnSp>
        <p:nvCxnSpPr>
          <p:cNvPr id="10" name="Straight Arrow Connector 9">
            <a:extLst>
              <a:ext uri="{FF2B5EF4-FFF2-40B4-BE49-F238E27FC236}">
                <a16:creationId xmlns:a16="http://schemas.microsoft.com/office/drawing/2014/main" id="{90E920FF-8FB1-0047-B643-23D2EC6FC620}"/>
              </a:ext>
            </a:extLst>
          </p:cNvPr>
          <p:cNvCxnSpPr>
            <a:cxnSpLocks/>
          </p:cNvCxnSpPr>
          <p:nvPr/>
        </p:nvCxnSpPr>
        <p:spPr>
          <a:xfrm>
            <a:off x="3609048" y="3163444"/>
            <a:ext cx="1003412" cy="0"/>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F47A122-355C-1646-814C-A960F9DAC0CD}"/>
              </a:ext>
            </a:extLst>
          </p:cNvPr>
          <p:cNvCxnSpPr>
            <a:cxnSpLocks/>
          </p:cNvCxnSpPr>
          <p:nvPr/>
        </p:nvCxnSpPr>
        <p:spPr>
          <a:xfrm>
            <a:off x="3050697" y="6172200"/>
            <a:ext cx="5300284" cy="210392"/>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
        <p:nvSpPr>
          <p:cNvPr id="7" name="Down Arrow 6">
            <a:extLst>
              <a:ext uri="{FF2B5EF4-FFF2-40B4-BE49-F238E27FC236}">
                <a16:creationId xmlns:a16="http://schemas.microsoft.com/office/drawing/2014/main" id="{0A93A96A-7B48-2345-9144-07A7D8BD6847}"/>
              </a:ext>
            </a:extLst>
          </p:cNvPr>
          <p:cNvSpPr/>
          <p:nvPr/>
        </p:nvSpPr>
        <p:spPr>
          <a:xfrm>
            <a:off x="1456566" y="3552404"/>
            <a:ext cx="1084333" cy="2273861"/>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2185010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D9E2-9EE1-A043-8BCA-4CDD688DE628}"/>
              </a:ext>
            </a:extLst>
          </p:cNvPr>
          <p:cNvSpPr>
            <a:spLocks noGrp="1"/>
          </p:cNvSpPr>
          <p:nvPr>
            <p:ph type="title"/>
          </p:nvPr>
        </p:nvSpPr>
        <p:spPr/>
        <p:txBody>
          <a:bodyPr/>
          <a:lstStyle/>
          <a:p>
            <a:r>
              <a:rPr lang="en-US" dirty="0"/>
              <a:t>Create AWS Account (Credential File)</a:t>
            </a:r>
          </a:p>
        </p:txBody>
      </p:sp>
      <p:sp>
        <p:nvSpPr>
          <p:cNvPr id="5" name="Content Placeholder 4">
            <a:extLst>
              <a:ext uri="{FF2B5EF4-FFF2-40B4-BE49-F238E27FC236}">
                <a16:creationId xmlns:a16="http://schemas.microsoft.com/office/drawing/2014/main" id="{54DCFF11-89D1-8443-B906-F4179FD562A5}"/>
              </a:ext>
            </a:extLst>
          </p:cNvPr>
          <p:cNvSpPr>
            <a:spLocks noGrp="1"/>
          </p:cNvSpPr>
          <p:nvPr>
            <p:ph idx="17"/>
          </p:nvPr>
        </p:nvSpPr>
        <p:spPr>
          <a:xfrm>
            <a:off x="542166" y="2368296"/>
            <a:ext cx="4482988" cy="3803904"/>
          </a:xfrm>
        </p:spPr>
        <p:txBody>
          <a:bodyPr/>
          <a:lstStyle/>
          <a:p>
            <a:r>
              <a:rPr lang="en-US" dirty="0"/>
              <a:t>Create User : </a:t>
            </a:r>
            <a:r>
              <a:rPr lang="en-US" dirty="0" err="1"/>
              <a:t>grand_central_deploy</a:t>
            </a:r>
            <a:endParaRPr lang="en-US" dirty="0"/>
          </a:p>
          <a:p>
            <a:r>
              <a:rPr lang="en-US" dirty="0"/>
              <a:t>Programmatic access checked</a:t>
            </a:r>
          </a:p>
          <a:p>
            <a:endParaRPr lang="en-US" dirty="0"/>
          </a:p>
          <a:p>
            <a:endParaRPr lang="en-US" dirty="0"/>
          </a:p>
          <a:p>
            <a:endParaRPr lang="en-US" dirty="0"/>
          </a:p>
          <a:p>
            <a:endParaRPr lang="en-US" dirty="0"/>
          </a:p>
          <a:p>
            <a:r>
              <a:rPr lang="en-US" dirty="0"/>
              <a:t>Click Next : Permissions</a:t>
            </a:r>
          </a:p>
        </p:txBody>
      </p:sp>
      <p:sp>
        <p:nvSpPr>
          <p:cNvPr id="6" name="Text Placeholder 5">
            <a:extLst>
              <a:ext uri="{FF2B5EF4-FFF2-40B4-BE49-F238E27FC236}">
                <a16:creationId xmlns:a16="http://schemas.microsoft.com/office/drawing/2014/main" id="{1AD3D6A8-1FF5-8E4B-A18E-39ED97F7E618}"/>
              </a:ext>
            </a:extLst>
          </p:cNvPr>
          <p:cNvSpPr>
            <a:spLocks noGrp="1"/>
          </p:cNvSpPr>
          <p:nvPr>
            <p:ph type="body" idx="13"/>
          </p:nvPr>
        </p:nvSpPr>
        <p:spPr/>
        <p:txBody>
          <a:bodyPr/>
          <a:lstStyle/>
          <a:p>
            <a:r>
              <a:rPr lang="en-US" dirty="0"/>
              <a:t>AWS Console - &gt; Create User</a:t>
            </a:r>
          </a:p>
        </p:txBody>
      </p:sp>
      <p:pic>
        <p:nvPicPr>
          <p:cNvPr id="14" name="Picture 13">
            <a:extLst>
              <a:ext uri="{FF2B5EF4-FFF2-40B4-BE49-F238E27FC236}">
                <a16:creationId xmlns:a16="http://schemas.microsoft.com/office/drawing/2014/main" id="{FCF7BC47-A26C-0A40-A9C4-CD40EF25EB10}"/>
              </a:ext>
            </a:extLst>
          </p:cNvPr>
          <p:cNvPicPr>
            <a:picLocks noChangeAspect="1"/>
          </p:cNvPicPr>
          <p:nvPr/>
        </p:nvPicPr>
        <p:blipFill>
          <a:blip r:embed="rId2"/>
          <a:srcRect/>
          <a:stretch/>
        </p:blipFill>
        <p:spPr>
          <a:xfrm>
            <a:off x="4905533" y="2000164"/>
            <a:ext cx="3581252" cy="4540167"/>
          </a:xfrm>
          <a:prstGeom prst="rect">
            <a:avLst/>
          </a:prstGeom>
        </p:spPr>
      </p:pic>
      <p:cxnSp>
        <p:nvCxnSpPr>
          <p:cNvPr id="10" name="Straight Arrow Connector 9">
            <a:extLst>
              <a:ext uri="{FF2B5EF4-FFF2-40B4-BE49-F238E27FC236}">
                <a16:creationId xmlns:a16="http://schemas.microsoft.com/office/drawing/2014/main" id="{90E920FF-8FB1-0047-B643-23D2EC6FC620}"/>
              </a:ext>
            </a:extLst>
          </p:cNvPr>
          <p:cNvCxnSpPr>
            <a:cxnSpLocks/>
          </p:cNvCxnSpPr>
          <p:nvPr/>
        </p:nvCxnSpPr>
        <p:spPr>
          <a:xfrm>
            <a:off x="4403827" y="3187720"/>
            <a:ext cx="1003412" cy="0"/>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F47A122-355C-1646-814C-A960F9DAC0CD}"/>
              </a:ext>
            </a:extLst>
          </p:cNvPr>
          <p:cNvCxnSpPr>
            <a:cxnSpLocks/>
          </p:cNvCxnSpPr>
          <p:nvPr/>
        </p:nvCxnSpPr>
        <p:spPr>
          <a:xfrm>
            <a:off x="3050697" y="6172200"/>
            <a:ext cx="5300284" cy="210392"/>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
        <p:nvSpPr>
          <p:cNvPr id="7" name="Down Arrow 6">
            <a:extLst>
              <a:ext uri="{FF2B5EF4-FFF2-40B4-BE49-F238E27FC236}">
                <a16:creationId xmlns:a16="http://schemas.microsoft.com/office/drawing/2014/main" id="{0A93A96A-7B48-2345-9144-07A7D8BD6847}"/>
              </a:ext>
            </a:extLst>
          </p:cNvPr>
          <p:cNvSpPr/>
          <p:nvPr/>
        </p:nvSpPr>
        <p:spPr>
          <a:xfrm>
            <a:off x="1456566" y="3552404"/>
            <a:ext cx="1084333" cy="2273861"/>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2240546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D9E2-9EE1-A043-8BCA-4CDD688DE628}"/>
              </a:ext>
            </a:extLst>
          </p:cNvPr>
          <p:cNvSpPr>
            <a:spLocks noGrp="1"/>
          </p:cNvSpPr>
          <p:nvPr>
            <p:ph type="title"/>
          </p:nvPr>
        </p:nvSpPr>
        <p:spPr/>
        <p:txBody>
          <a:bodyPr/>
          <a:lstStyle/>
          <a:p>
            <a:r>
              <a:rPr lang="en-US" dirty="0"/>
              <a:t>Create AWS Account (Credential File)</a:t>
            </a:r>
          </a:p>
        </p:txBody>
      </p:sp>
      <p:sp>
        <p:nvSpPr>
          <p:cNvPr id="5" name="Content Placeholder 4">
            <a:extLst>
              <a:ext uri="{FF2B5EF4-FFF2-40B4-BE49-F238E27FC236}">
                <a16:creationId xmlns:a16="http://schemas.microsoft.com/office/drawing/2014/main" id="{54DCFF11-89D1-8443-B906-F4179FD562A5}"/>
              </a:ext>
            </a:extLst>
          </p:cNvPr>
          <p:cNvSpPr>
            <a:spLocks noGrp="1"/>
          </p:cNvSpPr>
          <p:nvPr>
            <p:ph idx="17"/>
          </p:nvPr>
        </p:nvSpPr>
        <p:spPr>
          <a:xfrm>
            <a:off x="542166" y="2368296"/>
            <a:ext cx="4482988" cy="3803904"/>
          </a:xfrm>
        </p:spPr>
        <p:txBody>
          <a:bodyPr/>
          <a:lstStyle/>
          <a:p>
            <a:r>
              <a:rPr lang="en-US" dirty="0"/>
              <a:t>Select Attach policies directly</a:t>
            </a:r>
          </a:p>
          <a:p>
            <a:r>
              <a:rPr lang="en-US" dirty="0"/>
              <a:t>Search for “</a:t>
            </a:r>
            <a:r>
              <a:rPr lang="en-US" dirty="0" err="1"/>
              <a:t>Grand_Central</a:t>
            </a:r>
            <a:r>
              <a:rPr lang="en-US" dirty="0"/>
              <a:t>…” policy</a:t>
            </a:r>
          </a:p>
          <a:p>
            <a:r>
              <a:rPr lang="en-US" dirty="0"/>
              <a:t>Click the check box</a:t>
            </a:r>
          </a:p>
          <a:p>
            <a:endParaRPr lang="en-US" dirty="0"/>
          </a:p>
          <a:p>
            <a:endParaRPr lang="en-US" dirty="0"/>
          </a:p>
          <a:p>
            <a:endParaRPr lang="en-US" dirty="0"/>
          </a:p>
          <a:p>
            <a:endParaRPr lang="en-US" dirty="0"/>
          </a:p>
          <a:p>
            <a:r>
              <a:rPr lang="en-US" dirty="0"/>
              <a:t>Click Next : Tags</a:t>
            </a:r>
          </a:p>
        </p:txBody>
      </p:sp>
      <p:sp>
        <p:nvSpPr>
          <p:cNvPr id="6" name="Text Placeholder 5">
            <a:extLst>
              <a:ext uri="{FF2B5EF4-FFF2-40B4-BE49-F238E27FC236}">
                <a16:creationId xmlns:a16="http://schemas.microsoft.com/office/drawing/2014/main" id="{1AD3D6A8-1FF5-8E4B-A18E-39ED97F7E618}"/>
              </a:ext>
            </a:extLst>
          </p:cNvPr>
          <p:cNvSpPr>
            <a:spLocks noGrp="1"/>
          </p:cNvSpPr>
          <p:nvPr>
            <p:ph type="body" idx="13"/>
          </p:nvPr>
        </p:nvSpPr>
        <p:spPr/>
        <p:txBody>
          <a:bodyPr/>
          <a:lstStyle/>
          <a:p>
            <a:r>
              <a:rPr lang="en-US" dirty="0"/>
              <a:t>AWS Console - &gt; Set Permissions</a:t>
            </a:r>
          </a:p>
        </p:txBody>
      </p:sp>
      <p:pic>
        <p:nvPicPr>
          <p:cNvPr id="14" name="Picture 13">
            <a:extLst>
              <a:ext uri="{FF2B5EF4-FFF2-40B4-BE49-F238E27FC236}">
                <a16:creationId xmlns:a16="http://schemas.microsoft.com/office/drawing/2014/main" id="{FCF7BC47-A26C-0A40-A9C4-CD40EF25EB10}"/>
              </a:ext>
            </a:extLst>
          </p:cNvPr>
          <p:cNvPicPr>
            <a:picLocks noChangeAspect="1"/>
          </p:cNvPicPr>
          <p:nvPr/>
        </p:nvPicPr>
        <p:blipFill>
          <a:blip r:embed="rId2"/>
          <a:srcRect/>
          <a:stretch/>
        </p:blipFill>
        <p:spPr>
          <a:xfrm>
            <a:off x="4908346" y="2000164"/>
            <a:ext cx="3575625" cy="4540167"/>
          </a:xfrm>
          <a:prstGeom prst="rect">
            <a:avLst/>
          </a:prstGeom>
        </p:spPr>
      </p:pic>
      <p:cxnSp>
        <p:nvCxnSpPr>
          <p:cNvPr id="10" name="Straight Arrow Connector 9">
            <a:extLst>
              <a:ext uri="{FF2B5EF4-FFF2-40B4-BE49-F238E27FC236}">
                <a16:creationId xmlns:a16="http://schemas.microsoft.com/office/drawing/2014/main" id="{90E920FF-8FB1-0047-B643-23D2EC6FC620}"/>
              </a:ext>
            </a:extLst>
          </p:cNvPr>
          <p:cNvCxnSpPr>
            <a:cxnSpLocks/>
          </p:cNvCxnSpPr>
          <p:nvPr/>
        </p:nvCxnSpPr>
        <p:spPr>
          <a:xfrm flipV="1">
            <a:off x="4908346" y="3035808"/>
            <a:ext cx="642062" cy="151912"/>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F47A122-355C-1646-814C-A960F9DAC0CD}"/>
              </a:ext>
            </a:extLst>
          </p:cNvPr>
          <p:cNvCxnSpPr>
            <a:cxnSpLocks/>
          </p:cNvCxnSpPr>
          <p:nvPr/>
        </p:nvCxnSpPr>
        <p:spPr>
          <a:xfrm flipV="1">
            <a:off x="2540899" y="6477765"/>
            <a:ext cx="5606405" cy="188945"/>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
        <p:nvSpPr>
          <p:cNvPr id="7" name="Down Arrow 6">
            <a:extLst>
              <a:ext uri="{FF2B5EF4-FFF2-40B4-BE49-F238E27FC236}">
                <a16:creationId xmlns:a16="http://schemas.microsoft.com/office/drawing/2014/main" id="{0A93A96A-7B48-2345-9144-07A7D8BD6847}"/>
              </a:ext>
            </a:extLst>
          </p:cNvPr>
          <p:cNvSpPr/>
          <p:nvPr/>
        </p:nvSpPr>
        <p:spPr>
          <a:xfrm>
            <a:off x="1456566" y="4407408"/>
            <a:ext cx="1084333" cy="1418857"/>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cxnSp>
        <p:nvCxnSpPr>
          <p:cNvPr id="12" name="Straight Arrow Connector 11">
            <a:extLst>
              <a:ext uri="{FF2B5EF4-FFF2-40B4-BE49-F238E27FC236}">
                <a16:creationId xmlns:a16="http://schemas.microsoft.com/office/drawing/2014/main" id="{2E5F294F-BFE4-194A-BBF9-7032FC584B16}"/>
              </a:ext>
            </a:extLst>
          </p:cNvPr>
          <p:cNvCxnSpPr>
            <a:cxnSpLocks/>
          </p:cNvCxnSpPr>
          <p:nvPr/>
        </p:nvCxnSpPr>
        <p:spPr>
          <a:xfrm flipV="1">
            <a:off x="2930194" y="3346704"/>
            <a:ext cx="2036556" cy="459760"/>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7904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D9E2-9EE1-A043-8BCA-4CDD688DE628}"/>
              </a:ext>
            </a:extLst>
          </p:cNvPr>
          <p:cNvSpPr>
            <a:spLocks noGrp="1"/>
          </p:cNvSpPr>
          <p:nvPr>
            <p:ph type="title"/>
          </p:nvPr>
        </p:nvSpPr>
        <p:spPr/>
        <p:txBody>
          <a:bodyPr/>
          <a:lstStyle/>
          <a:p>
            <a:r>
              <a:rPr lang="en-US" dirty="0"/>
              <a:t>Create AWS Account (Credential File)</a:t>
            </a:r>
          </a:p>
        </p:txBody>
      </p:sp>
      <p:sp>
        <p:nvSpPr>
          <p:cNvPr id="5" name="Content Placeholder 4">
            <a:extLst>
              <a:ext uri="{FF2B5EF4-FFF2-40B4-BE49-F238E27FC236}">
                <a16:creationId xmlns:a16="http://schemas.microsoft.com/office/drawing/2014/main" id="{54DCFF11-89D1-8443-B906-F4179FD562A5}"/>
              </a:ext>
            </a:extLst>
          </p:cNvPr>
          <p:cNvSpPr>
            <a:spLocks noGrp="1"/>
          </p:cNvSpPr>
          <p:nvPr>
            <p:ph idx="17"/>
          </p:nvPr>
        </p:nvSpPr>
        <p:spPr>
          <a:xfrm>
            <a:off x="542166" y="2368296"/>
            <a:ext cx="4482988" cy="3803904"/>
          </a:xfrm>
        </p:spPr>
        <p:txBody>
          <a:bodyPr/>
          <a:lstStyle/>
          <a:p>
            <a:r>
              <a:rPr lang="en-US" dirty="0"/>
              <a:t>Skip adding tags</a:t>
            </a:r>
          </a:p>
          <a:p>
            <a:endParaRPr lang="en-US" dirty="0"/>
          </a:p>
          <a:p>
            <a:endParaRPr lang="en-US" dirty="0"/>
          </a:p>
          <a:p>
            <a:endParaRPr lang="en-US" dirty="0"/>
          </a:p>
          <a:p>
            <a:endParaRPr lang="en-US" dirty="0"/>
          </a:p>
          <a:p>
            <a:r>
              <a:rPr lang="en-US" dirty="0"/>
              <a:t>Click Next : Review </a:t>
            </a:r>
          </a:p>
        </p:txBody>
      </p:sp>
      <p:sp>
        <p:nvSpPr>
          <p:cNvPr id="6" name="Text Placeholder 5">
            <a:extLst>
              <a:ext uri="{FF2B5EF4-FFF2-40B4-BE49-F238E27FC236}">
                <a16:creationId xmlns:a16="http://schemas.microsoft.com/office/drawing/2014/main" id="{1AD3D6A8-1FF5-8E4B-A18E-39ED97F7E618}"/>
              </a:ext>
            </a:extLst>
          </p:cNvPr>
          <p:cNvSpPr>
            <a:spLocks noGrp="1"/>
          </p:cNvSpPr>
          <p:nvPr>
            <p:ph type="body" idx="13"/>
          </p:nvPr>
        </p:nvSpPr>
        <p:spPr/>
        <p:txBody>
          <a:bodyPr/>
          <a:lstStyle/>
          <a:p>
            <a:r>
              <a:rPr lang="en-US" dirty="0"/>
              <a:t>AWS Console - &gt; Skip Tags</a:t>
            </a:r>
          </a:p>
        </p:txBody>
      </p:sp>
      <p:pic>
        <p:nvPicPr>
          <p:cNvPr id="14" name="Picture 13">
            <a:extLst>
              <a:ext uri="{FF2B5EF4-FFF2-40B4-BE49-F238E27FC236}">
                <a16:creationId xmlns:a16="http://schemas.microsoft.com/office/drawing/2014/main" id="{FCF7BC47-A26C-0A40-A9C4-CD40EF25EB10}"/>
              </a:ext>
            </a:extLst>
          </p:cNvPr>
          <p:cNvPicPr>
            <a:picLocks noChangeAspect="1"/>
          </p:cNvPicPr>
          <p:nvPr/>
        </p:nvPicPr>
        <p:blipFill>
          <a:blip r:embed="rId2"/>
          <a:srcRect/>
          <a:stretch/>
        </p:blipFill>
        <p:spPr>
          <a:xfrm>
            <a:off x="4908346" y="2024639"/>
            <a:ext cx="3575625" cy="4491216"/>
          </a:xfrm>
          <a:prstGeom prst="rect">
            <a:avLst/>
          </a:prstGeom>
        </p:spPr>
      </p:pic>
      <p:cxnSp>
        <p:nvCxnSpPr>
          <p:cNvPr id="8" name="Straight Arrow Connector 7">
            <a:extLst>
              <a:ext uri="{FF2B5EF4-FFF2-40B4-BE49-F238E27FC236}">
                <a16:creationId xmlns:a16="http://schemas.microsoft.com/office/drawing/2014/main" id="{CF47A122-355C-1646-814C-A960F9DAC0CD}"/>
              </a:ext>
            </a:extLst>
          </p:cNvPr>
          <p:cNvCxnSpPr>
            <a:cxnSpLocks/>
          </p:cNvCxnSpPr>
          <p:nvPr/>
        </p:nvCxnSpPr>
        <p:spPr>
          <a:xfrm>
            <a:off x="2930194" y="5541264"/>
            <a:ext cx="5217110" cy="936502"/>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
        <p:nvSpPr>
          <p:cNvPr id="7" name="Down Arrow 6">
            <a:extLst>
              <a:ext uri="{FF2B5EF4-FFF2-40B4-BE49-F238E27FC236}">
                <a16:creationId xmlns:a16="http://schemas.microsoft.com/office/drawing/2014/main" id="{0A93A96A-7B48-2345-9144-07A7D8BD6847}"/>
              </a:ext>
            </a:extLst>
          </p:cNvPr>
          <p:cNvSpPr/>
          <p:nvPr/>
        </p:nvSpPr>
        <p:spPr>
          <a:xfrm>
            <a:off x="1320607" y="3187720"/>
            <a:ext cx="1084333" cy="1418857"/>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1506963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D9E2-9EE1-A043-8BCA-4CDD688DE628}"/>
              </a:ext>
            </a:extLst>
          </p:cNvPr>
          <p:cNvSpPr>
            <a:spLocks noGrp="1"/>
          </p:cNvSpPr>
          <p:nvPr>
            <p:ph type="title"/>
          </p:nvPr>
        </p:nvSpPr>
        <p:spPr/>
        <p:txBody>
          <a:bodyPr/>
          <a:lstStyle/>
          <a:p>
            <a:r>
              <a:rPr lang="en-US" dirty="0"/>
              <a:t>Create AWS Account (Credential File)</a:t>
            </a:r>
          </a:p>
        </p:txBody>
      </p:sp>
      <p:sp>
        <p:nvSpPr>
          <p:cNvPr id="5" name="Content Placeholder 4">
            <a:extLst>
              <a:ext uri="{FF2B5EF4-FFF2-40B4-BE49-F238E27FC236}">
                <a16:creationId xmlns:a16="http://schemas.microsoft.com/office/drawing/2014/main" id="{54DCFF11-89D1-8443-B906-F4179FD562A5}"/>
              </a:ext>
            </a:extLst>
          </p:cNvPr>
          <p:cNvSpPr>
            <a:spLocks noGrp="1"/>
          </p:cNvSpPr>
          <p:nvPr>
            <p:ph idx="17"/>
          </p:nvPr>
        </p:nvSpPr>
        <p:spPr>
          <a:xfrm>
            <a:off x="542166" y="2368296"/>
            <a:ext cx="4482988" cy="3803904"/>
          </a:xfrm>
        </p:spPr>
        <p:txBody>
          <a:bodyPr/>
          <a:lstStyle/>
          <a:p>
            <a:r>
              <a:rPr lang="en-US" dirty="0"/>
              <a:t>Click Download .csv</a:t>
            </a:r>
          </a:p>
          <a:p>
            <a:endParaRPr lang="en-US" dirty="0"/>
          </a:p>
          <a:p>
            <a:pPr>
              <a:buNone/>
            </a:pPr>
            <a:r>
              <a:rPr lang="en-US" dirty="0"/>
              <a:t>Save the </a:t>
            </a:r>
            <a:r>
              <a:rPr lang="en-US" dirty="0" err="1"/>
              <a:t>credentials.csv</a:t>
            </a:r>
            <a:endParaRPr lang="en-US" dirty="0"/>
          </a:p>
          <a:p>
            <a:endParaRPr lang="en-US" dirty="0"/>
          </a:p>
          <a:p>
            <a:endParaRPr lang="en-US" dirty="0"/>
          </a:p>
          <a:p>
            <a:endParaRPr lang="en-US" dirty="0"/>
          </a:p>
          <a:p>
            <a:endParaRPr lang="en-US" dirty="0"/>
          </a:p>
        </p:txBody>
      </p:sp>
      <p:sp>
        <p:nvSpPr>
          <p:cNvPr id="6" name="Text Placeholder 5">
            <a:extLst>
              <a:ext uri="{FF2B5EF4-FFF2-40B4-BE49-F238E27FC236}">
                <a16:creationId xmlns:a16="http://schemas.microsoft.com/office/drawing/2014/main" id="{1AD3D6A8-1FF5-8E4B-A18E-39ED97F7E618}"/>
              </a:ext>
            </a:extLst>
          </p:cNvPr>
          <p:cNvSpPr>
            <a:spLocks noGrp="1"/>
          </p:cNvSpPr>
          <p:nvPr>
            <p:ph type="body" idx="13"/>
          </p:nvPr>
        </p:nvSpPr>
        <p:spPr/>
        <p:txBody>
          <a:bodyPr/>
          <a:lstStyle/>
          <a:p>
            <a:r>
              <a:rPr lang="en-US" dirty="0"/>
              <a:t>AWS Console - &gt; Review </a:t>
            </a:r>
          </a:p>
        </p:txBody>
      </p:sp>
      <p:pic>
        <p:nvPicPr>
          <p:cNvPr id="14" name="Picture 13">
            <a:extLst>
              <a:ext uri="{FF2B5EF4-FFF2-40B4-BE49-F238E27FC236}">
                <a16:creationId xmlns:a16="http://schemas.microsoft.com/office/drawing/2014/main" id="{FCF7BC47-A26C-0A40-A9C4-CD40EF25EB10}"/>
              </a:ext>
            </a:extLst>
          </p:cNvPr>
          <p:cNvPicPr>
            <a:picLocks noChangeAspect="1"/>
          </p:cNvPicPr>
          <p:nvPr/>
        </p:nvPicPr>
        <p:blipFill>
          <a:blip r:embed="rId2"/>
          <a:srcRect/>
          <a:stretch/>
        </p:blipFill>
        <p:spPr>
          <a:xfrm>
            <a:off x="4899202" y="1733299"/>
            <a:ext cx="6177883" cy="2805179"/>
          </a:xfrm>
          <a:prstGeom prst="rect">
            <a:avLst/>
          </a:prstGeom>
        </p:spPr>
      </p:pic>
      <p:cxnSp>
        <p:nvCxnSpPr>
          <p:cNvPr id="8" name="Straight Arrow Connector 7">
            <a:extLst>
              <a:ext uri="{FF2B5EF4-FFF2-40B4-BE49-F238E27FC236}">
                <a16:creationId xmlns:a16="http://schemas.microsoft.com/office/drawing/2014/main" id="{CF47A122-355C-1646-814C-A960F9DAC0CD}"/>
              </a:ext>
            </a:extLst>
          </p:cNvPr>
          <p:cNvCxnSpPr>
            <a:cxnSpLocks/>
          </p:cNvCxnSpPr>
          <p:nvPr/>
        </p:nvCxnSpPr>
        <p:spPr>
          <a:xfrm>
            <a:off x="3017520" y="2606040"/>
            <a:ext cx="2093976" cy="1042417"/>
          </a:xfrm>
          <a:prstGeom prst="straightConnector1">
            <a:avLst/>
          </a:prstGeom>
          <a:ln w="12700" cap="rnd">
            <a:solidFill>
              <a:schemeClr val="accent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353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65238-617B-6E46-9930-D6ADD57D93C1}"/>
              </a:ext>
            </a:extLst>
          </p:cNvPr>
          <p:cNvSpPr>
            <a:spLocks noGrp="1"/>
          </p:cNvSpPr>
          <p:nvPr>
            <p:ph type="title"/>
          </p:nvPr>
        </p:nvSpPr>
        <p:spPr/>
        <p:txBody>
          <a:bodyPr/>
          <a:lstStyle/>
          <a:p>
            <a:r>
              <a:rPr lang="en-US" dirty="0"/>
              <a:t>Setup HEC on Splunk Cloud Deployment</a:t>
            </a:r>
          </a:p>
        </p:txBody>
      </p:sp>
      <p:pic>
        <p:nvPicPr>
          <p:cNvPr id="7" name="Content Placeholder 6">
            <a:extLst>
              <a:ext uri="{FF2B5EF4-FFF2-40B4-BE49-F238E27FC236}">
                <a16:creationId xmlns:a16="http://schemas.microsoft.com/office/drawing/2014/main" id="{D6B144D9-19C6-974F-9FA7-7BECB7678318}"/>
              </a:ext>
            </a:extLst>
          </p:cNvPr>
          <p:cNvPicPr>
            <a:picLocks noGrp="1" noChangeAspect="1"/>
          </p:cNvPicPr>
          <p:nvPr>
            <p:ph idx="15"/>
          </p:nvPr>
        </p:nvPicPr>
        <p:blipFill>
          <a:blip r:embed="rId2"/>
          <a:srcRect/>
          <a:stretch/>
        </p:blipFill>
        <p:spPr>
          <a:xfrm>
            <a:off x="7981732" y="2477099"/>
            <a:ext cx="3112187" cy="1409101"/>
          </a:xfrm>
        </p:spPr>
      </p:pic>
      <p:sp>
        <p:nvSpPr>
          <p:cNvPr id="3" name="Content Placeholder 2">
            <a:extLst>
              <a:ext uri="{FF2B5EF4-FFF2-40B4-BE49-F238E27FC236}">
                <a16:creationId xmlns:a16="http://schemas.microsoft.com/office/drawing/2014/main" id="{B3C19069-6833-F54C-B3CD-268EB1159E26}"/>
              </a:ext>
            </a:extLst>
          </p:cNvPr>
          <p:cNvSpPr>
            <a:spLocks noGrp="1"/>
          </p:cNvSpPr>
          <p:nvPr>
            <p:ph idx="14"/>
          </p:nvPr>
        </p:nvSpPr>
        <p:spPr/>
        <p:txBody>
          <a:bodyPr/>
          <a:lstStyle/>
          <a:p>
            <a:r>
              <a:rPr lang="en-US" dirty="0"/>
              <a:t>Log into your stack and go to </a:t>
            </a:r>
            <a:r>
              <a:rPr lang="en-US" u="sng" dirty="0"/>
              <a:t>Settings</a:t>
            </a:r>
            <a:r>
              <a:rPr lang="en-US" dirty="0"/>
              <a:t> -&gt; </a:t>
            </a:r>
            <a:r>
              <a:rPr lang="en-US" u="sng" dirty="0"/>
              <a:t>Data Inputs </a:t>
            </a:r>
            <a:r>
              <a:rPr lang="en-US" dirty="0"/>
              <a:t>-&gt; </a:t>
            </a:r>
            <a:r>
              <a:rPr lang="en-US" u="sng" dirty="0"/>
              <a:t>HTTP Event Collector </a:t>
            </a:r>
            <a:r>
              <a:rPr lang="en-US" dirty="0"/>
              <a:t>-&gt; </a:t>
            </a:r>
            <a:r>
              <a:rPr lang="en-US" u="sng" dirty="0"/>
              <a:t>Add New</a:t>
            </a:r>
          </a:p>
          <a:p>
            <a:pPr>
              <a:buNone/>
            </a:pPr>
            <a:r>
              <a:rPr lang="en-US" dirty="0"/>
              <a:t>Step 1   </a:t>
            </a:r>
          </a:p>
          <a:p>
            <a:pPr lvl="1"/>
            <a:r>
              <a:rPr lang="en-US" dirty="0"/>
              <a:t>Name = Config</a:t>
            </a:r>
          </a:p>
          <a:p>
            <a:pPr lvl="1"/>
            <a:r>
              <a:rPr lang="en-US" dirty="0"/>
              <a:t>Enable Indexer ACK = checked</a:t>
            </a:r>
          </a:p>
          <a:p>
            <a:pPr lvl="7" indent="-171450">
              <a:buNone/>
            </a:pPr>
            <a:r>
              <a:rPr lang="en-US" dirty="0"/>
              <a:t>Step 2 </a:t>
            </a:r>
          </a:p>
          <a:p>
            <a:pPr lvl="1"/>
            <a:r>
              <a:rPr lang="en-US" dirty="0" err="1"/>
              <a:t>sourcetype</a:t>
            </a:r>
            <a:r>
              <a:rPr lang="en-US" dirty="0"/>
              <a:t> = </a:t>
            </a:r>
            <a:r>
              <a:rPr lang="en-US" dirty="0" err="1"/>
              <a:t>aws:config:notification</a:t>
            </a:r>
            <a:endParaRPr lang="en-US" dirty="0"/>
          </a:p>
          <a:p>
            <a:pPr lvl="1"/>
            <a:r>
              <a:rPr lang="en-US" dirty="0"/>
              <a:t>App Context = Splunk App for AWS </a:t>
            </a:r>
          </a:p>
          <a:p>
            <a:pPr lvl="1"/>
            <a:r>
              <a:rPr lang="en-US" dirty="0"/>
              <a:t>index=main (default)</a:t>
            </a:r>
          </a:p>
          <a:p>
            <a:pPr lvl="7" indent="-171450">
              <a:buNone/>
            </a:pPr>
            <a:r>
              <a:rPr lang="en-US" dirty="0"/>
              <a:t>Step 3 </a:t>
            </a:r>
          </a:p>
          <a:p>
            <a:pPr marL="0" lvl="1" indent="0">
              <a:buNone/>
            </a:pPr>
            <a:r>
              <a:rPr lang="en-US" dirty="0"/>
              <a:t>Submit and copy HEC Token</a:t>
            </a:r>
          </a:p>
        </p:txBody>
      </p:sp>
      <p:sp>
        <p:nvSpPr>
          <p:cNvPr id="4" name="Text Placeholder 3">
            <a:extLst>
              <a:ext uri="{FF2B5EF4-FFF2-40B4-BE49-F238E27FC236}">
                <a16:creationId xmlns:a16="http://schemas.microsoft.com/office/drawing/2014/main" id="{1EB205B4-D82E-B441-83F4-626E223AA3C2}"/>
              </a:ext>
            </a:extLst>
          </p:cNvPr>
          <p:cNvSpPr>
            <a:spLocks noGrp="1"/>
          </p:cNvSpPr>
          <p:nvPr>
            <p:ph type="body" idx="13"/>
          </p:nvPr>
        </p:nvSpPr>
        <p:spPr/>
        <p:txBody>
          <a:bodyPr/>
          <a:lstStyle/>
          <a:p>
            <a:r>
              <a:rPr lang="en-US" dirty="0"/>
              <a:t>Setup Config HEC</a:t>
            </a:r>
          </a:p>
        </p:txBody>
      </p:sp>
      <p:pic>
        <p:nvPicPr>
          <p:cNvPr id="9" name="Picture 8">
            <a:extLst>
              <a:ext uri="{FF2B5EF4-FFF2-40B4-BE49-F238E27FC236}">
                <a16:creationId xmlns:a16="http://schemas.microsoft.com/office/drawing/2014/main" id="{8C06CD8A-0F19-7247-AACD-914AA233CBB2}"/>
              </a:ext>
            </a:extLst>
          </p:cNvPr>
          <p:cNvPicPr>
            <a:picLocks noChangeAspect="1"/>
          </p:cNvPicPr>
          <p:nvPr/>
        </p:nvPicPr>
        <p:blipFill>
          <a:blip r:embed="rId3"/>
          <a:srcRect/>
          <a:stretch/>
        </p:blipFill>
        <p:spPr>
          <a:xfrm>
            <a:off x="7670798" y="4270248"/>
            <a:ext cx="2713336" cy="1227167"/>
          </a:xfrm>
          <a:prstGeom prst="rect">
            <a:avLst/>
          </a:prstGeom>
        </p:spPr>
      </p:pic>
    </p:spTree>
    <p:extLst>
      <p:ext uri="{BB962C8B-B14F-4D97-AF65-F5344CB8AC3E}">
        <p14:creationId xmlns:p14="http://schemas.microsoft.com/office/powerpoint/2010/main" val="482677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65238-617B-6E46-9930-D6ADD57D93C1}"/>
              </a:ext>
            </a:extLst>
          </p:cNvPr>
          <p:cNvSpPr>
            <a:spLocks noGrp="1"/>
          </p:cNvSpPr>
          <p:nvPr>
            <p:ph type="title"/>
          </p:nvPr>
        </p:nvSpPr>
        <p:spPr/>
        <p:txBody>
          <a:bodyPr/>
          <a:lstStyle/>
          <a:p>
            <a:r>
              <a:rPr lang="en-US" dirty="0"/>
              <a:t>Setup HEC on Splunk Cloud Deployment</a:t>
            </a:r>
          </a:p>
        </p:txBody>
      </p:sp>
      <p:pic>
        <p:nvPicPr>
          <p:cNvPr id="7" name="Content Placeholder 6">
            <a:extLst>
              <a:ext uri="{FF2B5EF4-FFF2-40B4-BE49-F238E27FC236}">
                <a16:creationId xmlns:a16="http://schemas.microsoft.com/office/drawing/2014/main" id="{D6B144D9-19C6-974F-9FA7-7BECB7678318}"/>
              </a:ext>
            </a:extLst>
          </p:cNvPr>
          <p:cNvPicPr>
            <a:picLocks noGrp="1" noChangeAspect="1"/>
          </p:cNvPicPr>
          <p:nvPr>
            <p:ph idx="15"/>
          </p:nvPr>
        </p:nvPicPr>
        <p:blipFill>
          <a:blip r:embed="rId2"/>
          <a:srcRect/>
          <a:stretch/>
        </p:blipFill>
        <p:spPr>
          <a:xfrm>
            <a:off x="7918411" y="2477099"/>
            <a:ext cx="3238829" cy="1409101"/>
          </a:xfrm>
        </p:spPr>
      </p:pic>
      <p:sp>
        <p:nvSpPr>
          <p:cNvPr id="3" name="Content Placeholder 2">
            <a:extLst>
              <a:ext uri="{FF2B5EF4-FFF2-40B4-BE49-F238E27FC236}">
                <a16:creationId xmlns:a16="http://schemas.microsoft.com/office/drawing/2014/main" id="{B3C19069-6833-F54C-B3CD-268EB1159E26}"/>
              </a:ext>
            </a:extLst>
          </p:cNvPr>
          <p:cNvSpPr>
            <a:spLocks noGrp="1"/>
          </p:cNvSpPr>
          <p:nvPr>
            <p:ph idx="14"/>
          </p:nvPr>
        </p:nvSpPr>
        <p:spPr/>
        <p:txBody>
          <a:bodyPr/>
          <a:lstStyle/>
          <a:p>
            <a:r>
              <a:rPr lang="en-US" dirty="0"/>
              <a:t>Log into your stack and go to </a:t>
            </a:r>
            <a:r>
              <a:rPr lang="en-US" u="sng" dirty="0"/>
              <a:t>Settings</a:t>
            </a:r>
            <a:r>
              <a:rPr lang="en-US" dirty="0"/>
              <a:t> -&gt; </a:t>
            </a:r>
            <a:r>
              <a:rPr lang="en-US" u="sng" dirty="0"/>
              <a:t>Data Inputs </a:t>
            </a:r>
            <a:r>
              <a:rPr lang="en-US" dirty="0"/>
              <a:t>-&gt; </a:t>
            </a:r>
            <a:r>
              <a:rPr lang="en-US" u="sng" dirty="0"/>
              <a:t>HTTP Event Collector </a:t>
            </a:r>
            <a:r>
              <a:rPr lang="en-US" dirty="0"/>
              <a:t>-&gt; </a:t>
            </a:r>
            <a:r>
              <a:rPr lang="en-US" u="sng" dirty="0"/>
              <a:t>Add New</a:t>
            </a:r>
          </a:p>
          <a:p>
            <a:pPr>
              <a:buNone/>
            </a:pPr>
            <a:r>
              <a:rPr lang="en-US" dirty="0"/>
              <a:t>Step 1   </a:t>
            </a:r>
          </a:p>
          <a:p>
            <a:pPr lvl="1"/>
            <a:r>
              <a:rPr lang="en-US" dirty="0"/>
              <a:t>Name = </a:t>
            </a:r>
            <a:r>
              <a:rPr lang="en-US" dirty="0" err="1"/>
              <a:t>VPCFlowlogs</a:t>
            </a:r>
            <a:endParaRPr lang="en-US" dirty="0"/>
          </a:p>
          <a:p>
            <a:pPr lvl="1"/>
            <a:r>
              <a:rPr lang="en-US" dirty="0"/>
              <a:t>Enable Indexer ACK = checked</a:t>
            </a:r>
          </a:p>
          <a:p>
            <a:pPr lvl="7" indent="-171450">
              <a:buNone/>
            </a:pPr>
            <a:r>
              <a:rPr lang="en-US" dirty="0"/>
              <a:t>Step 2 </a:t>
            </a:r>
          </a:p>
          <a:p>
            <a:pPr lvl="1"/>
            <a:r>
              <a:rPr lang="en-US" dirty="0" err="1"/>
              <a:t>sourcetype</a:t>
            </a:r>
            <a:r>
              <a:rPr lang="en-US" dirty="0"/>
              <a:t> = </a:t>
            </a:r>
            <a:r>
              <a:rPr lang="en-US" dirty="0" err="1"/>
              <a:t>aws:cloudwatchlogs:vpcflow</a:t>
            </a:r>
            <a:endParaRPr lang="en-US" dirty="0"/>
          </a:p>
          <a:p>
            <a:pPr lvl="1"/>
            <a:r>
              <a:rPr lang="en-US" dirty="0"/>
              <a:t>App Context = Splunk App for AWS </a:t>
            </a:r>
          </a:p>
          <a:p>
            <a:pPr lvl="1"/>
            <a:r>
              <a:rPr lang="en-US" dirty="0"/>
              <a:t>index=main (default)</a:t>
            </a:r>
          </a:p>
          <a:p>
            <a:pPr lvl="7" indent="-171450">
              <a:buNone/>
            </a:pPr>
            <a:r>
              <a:rPr lang="en-US" dirty="0"/>
              <a:t>Step 3 </a:t>
            </a:r>
          </a:p>
          <a:p>
            <a:pPr marL="0" lvl="1" indent="0">
              <a:buNone/>
            </a:pPr>
            <a:r>
              <a:rPr lang="en-US" dirty="0"/>
              <a:t>Submit and copy HEC Token</a:t>
            </a:r>
          </a:p>
        </p:txBody>
      </p:sp>
      <p:sp>
        <p:nvSpPr>
          <p:cNvPr id="4" name="Text Placeholder 3">
            <a:extLst>
              <a:ext uri="{FF2B5EF4-FFF2-40B4-BE49-F238E27FC236}">
                <a16:creationId xmlns:a16="http://schemas.microsoft.com/office/drawing/2014/main" id="{1EB205B4-D82E-B441-83F4-626E223AA3C2}"/>
              </a:ext>
            </a:extLst>
          </p:cNvPr>
          <p:cNvSpPr>
            <a:spLocks noGrp="1"/>
          </p:cNvSpPr>
          <p:nvPr>
            <p:ph type="body" idx="13"/>
          </p:nvPr>
        </p:nvSpPr>
        <p:spPr/>
        <p:txBody>
          <a:bodyPr/>
          <a:lstStyle/>
          <a:p>
            <a:r>
              <a:rPr lang="en-US" dirty="0"/>
              <a:t>Setup </a:t>
            </a:r>
            <a:r>
              <a:rPr lang="en-US" dirty="0" err="1"/>
              <a:t>VPCFlowLogs</a:t>
            </a:r>
            <a:r>
              <a:rPr lang="en-US" dirty="0"/>
              <a:t> HEC</a:t>
            </a:r>
          </a:p>
        </p:txBody>
      </p:sp>
      <p:pic>
        <p:nvPicPr>
          <p:cNvPr id="9" name="Picture 8">
            <a:extLst>
              <a:ext uri="{FF2B5EF4-FFF2-40B4-BE49-F238E27FC236}">
                <a16:creationId xmlns:a16="http://schemas.microsoft.com/office/drawing/2014/main" id="{8C06CD8A-0F19-7247-AACD-914AA233CBB2}"/>
              </a:ext>
            </a:extLst>
          </p:cNvPr>
          <p:cNvPicPr>
            <a:picLocks noChangeAspect="1"/>
          </p:cNvPicPr>
          <p:nvPr/>
        </p:nvPicPr>
        <p:blipFill>
          <a:blip r:embed="rId3"/>
          <a:srcRect/>
          <a:stretch/>
        </p:blipFill>
        <p:spPr>
          <a:xfrm>
            <a:off x="7670798" y="4270248"/>
            <a:ext cx="2713336" cy="1210085"/>
          </a:xfrm>
          <a:prstGeom prst="rect">
            <a:avLst/>
          </a:prstGeom>
        </p:spPr>
      </p:pic>
    </p:spTree>
    <p:extLst>
      <p:ext uri="{BB962C8B-B14F-4D97-AF65-F5344CB8AC3E}">
        <p14:creationId xmlns:p14="http://schemas.microsoft.com/office/powerpoint/2010/main" val="3886654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CB881-3717-9345-A734-7F8B08473609}"/>
              </a:ext>
            </a:extLst>
          </p:cNvPr>
          <p:cNvSpPr>
            <a:spLocks noGrp="1"/>
          </p:cNvSpPr>
          <p:nvPr>
            <p:ph type="title"/>
          </p:nvPr>
        </p:nvSpPr>
        <p:spPr>
          <a:xfrm>
            <a:off x="685800" y="2492483"/>
            <a:ext cx="5067299" cy="1477328"/>
          </a:xfrm>
        </p:spPr>
        <p:txBody>
          <a:bodyPr/>
          <a:lstStyle/>
          <a:p>
            <a:r>
              <a:rPr lang="en-US" dirty="0"/>
              <a:t>Create AWS Account</a:t>
            </a:r>
          </a:p>
        </p:txBody>
      </p:sp>
      <p:sp>
        <p:nvSpPr>
          <p:cNvPr id="3" name="Text Placeholder 2">
            <a:extLst>
              <a:ext uri="{FF2B5EF4-FFF2-40B4-BE49-F238E27FC236}">
                <a16:creationId xmlns:a16="http://schemas.microsoft.com/office/drawing/2014/main" id="{E932BC2F-8DFF-ED4A-978C-CAC8824B4EE1}"/>
              </a:ext>
            </a:extLst>
          </p:cNvPr>
          <p:cNvSpPr>
            <a:spLocks noGrp="1"/>
          </p:cNvSpPr>
          <p:nvPr>
            <p:ph type="body" idx="1"/>
          </p:nvPr>
        </p:nvSpPr>
        <p:spPr/>
        <p:txBody>
          <a:bodyPr/>
          <a:lstStyle/>
          <a:p>
            <a:r>
              <a:rPr lang="en-US" dirty="0"/>
              <a:t>Generate Credentials File</a:t>
            </a:r>
          </a:p>
        </p:txBody>
      </p:sp>
      <p:sp>
        <p:nvSpPr>
          <p:cNvPr id="4" name="Text Placeholder 3">
            <a:extLst>
              <a:ext uri="{FF2B5EF4-FFF2-40B4-BE49-F238E27FC236}">
                <a16:creationId xmlns:a16="http://schemas.microsoft.com/office/drawing/2014/main" id="{6B56E6B5-35F0-6143-B733-EFC773DAD893}"/>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84249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93B03-5D9C-8847-9C3A-6525FC74BB2A}"/>
              </a:ext>
            </a:extLst>
          </p:cNvPr>
          <p:cNvSpPr>
            <a:spLocks noGrp="1"/>
          </p:cNvSpPr>
          <p:nvPr>
            <p:ph type="title"/>
          </p:nvPr>
        </p:nvSpPr>
        <p:spPr/>
        <p:txBody>
          <a:bodyPr/>
          <a:lstStyle/>
          <a:p>
            <a:r>
              <a:rPr lang="en-US" dirty="0"/>
              <a:t>Create AWS Account (Credential File)</a:t>
            </a:r>
          </a:p>
        </p:txBody>
      </p:sp>
      <p:graphicFrame>
        <p:nvGraphicFramePr>
          <p:cNvPr id="5" name="Content Placeholder 4">
            <a:extLst>
              <a:ext uri="{FF2B5EF4-FFF2-40B4-BE49-F238E27FC236}">
                <a16:creationId xmlns:a16="http://schemas.microsoft.com/office/drawing/2014/main" id="{D8AAF3AD-613F-A64A-B7DE-309D07CB018F}"/>
              </a:ext>
            </a:extLst>
          </p:cNvPr>
          <p:cNvGraphicFramePr>
            <a:graphicFrameLocks noGrp="1"/>
          </p:cNvGraphicFramePr>
          <p:nvPr>
            <p:ph idx="1"/>
            <p:extLst>
              <p:ext uri="{D42A27DB-BD31-4B8C-83A1-F6EECF244321}">
                <p14:modId xmlns:p14="http://schemas.microsoft.com/office/powerpoint/2010/main" val="3079203328"/>
              </p:ext>
            </p:extLst>
          </p:nvPr>
        </p:nvGraphicFramePr>
        <p:xfrm>
          <a:off x="685800" y="2368550"/>
          <a:ext cx="10817225" cy="3803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a:extLst>
              <a:ext uri="{FF2B5EF4-FFF2-40B4-BE49-F238E27FC236}">
                <a16:creationId xmlns:a16="http://schemas.microsoft.com/office/drawing/2014/main" id="{7FFDB077-C8C5-324E-9108-FFE25FA362BF}"/>
              </a:ext>
            </a:extLst>
          </p:cNvPr>
          <p:cNvSpPr>
            <a:spLocks noGrp="1"/>
          </p:cNvSpPr>
          <p:nvPr>
            <p:ph type="body" idx="13"/>
          </p:nvPr>
        </p:nvSpPr>
        <p:spPr/>
        <p:txBody>
          <a:bodyPr/>
          <a:lstStyle/>
          <a:p>
            <a:r>
              <a:rPr lang="en-US" dirty="0"/>
              <a:t>Log into your AWS Console</a:t>
            </a:r>
          </a:p>
        </p:txBody>
      </p:sp>
    </p:spTree>
    <p:extLst>
      <p:ext uri="{BB962C8B-B14F-4D97-AF65-F5344CB8AC3E}">
        <p14:creationId xmlns:p14="http://schemas.microsoft.com/office/powerpoint/2010/main" val="2661662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A2D15-4357-EF48-9AEF-0A20D691BDCE}"/>
              </a:ext>
            </a:extLst>
          </p:cNvPr>
          <p:cNvSpPr>
            <a:spLocks noGrp="1"/>
          </p:cNvSpPr>
          <p:nvPr>
            <p:ph type="title"/>
          </p:nvPr>
        </p:nvSpPr>
        <p:spPr/>
        <p:txBody>
          <a:bodyPr/>
          <a:lstStyle/>
          <a:p>
            <a:r>
              <a:rPr lang="en-US" dirty="0"/>
              <a:t>Shortcut IAM Creation</a:t>
            </a:r>
          </a:p>
        </p:txBody>
      </p:sp>
      <p:sp>
        <p:nvSpPr>
          <p:cNvPr id="6" name="Content Placeholder 5">
            <a:extLst>
              <a:ext uri="{FF2B5EF4-FFF2-40B4-BE49-F238E27FC236}">
                <a16:creationId xmlns:a16="http://schemas.microsoft.com/office/drawing/2014/main" id="{61C82C03-8E4E-934A-960C-4837FA2C9E53}"/>
              </a:ext>
            </a:extLst>
          </p:cNvPr>
          <p:cNvSpPr>
            <a:spLocks noGrp="1"/>
          </p:cNvSpPr>
          <p:nvPr>
            <p:ph idx="15"/>
          </p:nvPr>
        </p:nvSpPr>
        <p:spPr/>
        <p:txBody>
          <a:bodyPr/>
          <a:lstStyle/>
          <a:p>
            <a:pPr algn="ctr"/>
            <a:r>
              <a:rPr lang="en-US" sz="1600" dirty="0"/>
              <a:t>Store Credentials for next section</a:t>
            </a:r>
          </a:p>
          <a:p>
            <a:pPr algn="ctr"/>
            <a:endParaRPr lang="en-US" sz="1600" dirty="0"/>
          </a:p>
        </p:txBody>
      </p:sp>
      <p:sp>
        <p:nvSpPr>
          <p:cNvPr id="7" name="Content Placeholder 6">
            <a:extLst>
              <a:ext uri="{FF2B5EF4-FFF2-40B4-BE49-F238E27FC236}">
                <a16:creationId xmlns:a16="http://schemas.microsoft.com/office/drawing/2014/main" id="{EA81ED9D-3131-7C48-92AA-79D8610D0677}"/>
              </a:ext>
            </a:extLst>
          </p:cNvPr>
          <p:cNvSpPr>
            <a:spLocks noGrp="1"/>
          </p:cNvSpPr>
          <p:nvPr>
            <p:ph idx="16"/>
          </p:nvPr>
        </p:nvSpPr>
        <p:spPr/>
        <p:txBody>
          <a:bodyPr/>
          <a:lstStyle/>
          <a:p>
            <a:pPr algn="ctr"/>
            <a:r>
              <a:rPr lang="en-US" sz="1600" dirty="0"/>
              <a:t>Click this </a:t>
            </a:r>
            <a:r>
              <a:rPr lang="en-US" sz="1600" dirty="0">
                <a:hlinkClick r:id="rId2"/>
              </a:rPr>
              <a:t>link</a:t>
            </a:r>
            <a:r>
              <a:rPr lang="en-US" sz="1600" dirty="0"/>
              <a:t> : </a:t>
            </a:r>
            <a:r>
              <a:rPr lang="en-US" sz="1600" dirty="0">
                <a:hlinkClick r:id="rId3"/>
              </a:rPr>
              <a:t>https://go.aws/3fTEPMa</a:t>
            </a:r>
            <a:r>
              <a:rPr lang="en-US" sz="1600" dirty="0"/>
              <a:t> </a:t>
            </a:r>
          </a:p>
          <a:p>
            <a:pPr algn="ctr"/>
            <a:endParaRPr lang="en-US" sz="1600" dirty="0"/>
          </a:p>
          <a:p>
            <a:pPr algn="ctr"/>
            <a:endParaRPr lang="en-US" sz="1600" dirty="0"/>
          </a:p>
        </p:txBody>
      </p:sp>
      <p:sp>
        <p:nvSpPr>
          <p:cNvPr id="8" name="Content Placeholder 7">
            <a:extLst>
              <a:ext uri="{FF2B5EF4-FFF2-40B4-BE49-F238E27FC236}">
                <a16:creationId xmlns:a16="http://schemas.microsoft.com/office/drawing/2014/main" id="{4D4F6B79-0649-B043-8CC4-FD783F04983F}"/>
              </a:ext>
            </a:extLst>
          </p:cNvPr>
          <p:cNvSpPr>
            <a:spLocks noGrp="1"/>
          </p:cNvSpPr>
          <p:nvPr>
            <p:ph idx="17"/>
          </p:nvPr>
        </p:nvSpPr>
        <p:spPr/>
        <p:txBody>
          <a:bodyPr/>
          <a:lstStyle/>
          <a:p>
            <a:pPr algn="ctr">
              <a:buNone/>
            </a:pPr>
            <a:r>
              <a:rPr lang="en-US" sz="1600" dirty="0"/>
              <a:t>Log into your </a:t>
            </a:r>
            <a:r>
              <a:rPr lang="en-US" sz="1600" dirty="0">
                <a:hlinkClick r:id="rId4"/>
              </a:rPr>
              <a:t>AWS Account</a:t>
            </a:r>
            <a:endParaRPr lang="en-US" sz="1600" dirty="0"/>
          </a:p>
        </p:txBody>
      </p:sp>
      <p:sp>
        <p:nvSpPr>
          <p:cNvPr id="5" name="Text Placeholder 4">
            <a:extLst>
              <a:ext uri="{FF2B5EF4-FFF2-40B4-BE49-F238E27FC236}">
                <a16:creationId xmlns:a16="http://schemas.microsoft.com/office/drawing/2014/main" id="{7135481A-4230-2745-B904-CE2FD604679A}"/>
              </a:ext>
            </a:extLst>
          </p:cNvPr>
          <p:cNvSpPr>
            <a:spLocks noGrp="1"/>
          </p:cNvSpPr>
          <p:nvPr>
            <p:ph type="body" idx="13"/>
          </p:nvPr>
        </p:nvSpPr>
        <p:spPr/>
        <p:txBody>
          <a:bodyPr/>
          <a:lstStyle/>
          <a:p>
            <a:r>
              <a:rPr lang="en-US" dirty="0"/>
              <a:t>Three Step process</a:t>
            </a:r>
          </a:p>
        </p:txBody>
      </p:sp>
      <p:pic>
        <p:nvPicPr>
          <p:cNvPr id="9" name="Picture 8">
            <a:extLst>
              <a:ext uri="{FF2B5EF4-FFF2-40B4-BE49-F238E27FC236}">
                <a16:creationId xmlns:a16="http://schemas.microsoft.com/office/drawing/2014/main" id="{99F7BE92-1AFF-A545-ABE0-BD0A3E887503}"/>
              </a:ext>
            </a:extLst>
          </p:cNvPr>
          <p:cNvPicPr>
            <a:picLocks noChangeAspect="1"/>
          </p:cNvPicPr>
          <p:nvPr/>
        </p:nvPicPr>
        <p:blipFill>
          <a:blip r:embed="rId5"/>
          <a:stretch>
            <a:fillRect/>
          </a:stretch>
        </p:blipFill>
        <p:spPr>
          <a:xfrm>
            <a:off x="946149" y="2615692"/>
            <a:ext cx="2628900" cy="3721100"/>
          </a:xfrm>
          <a:prstGeom prst="rect">
            <a:avLst/>
          </a:prstGeom>
        </p:spPr>
      </p:pic>
      <p:pic>
        <p:nvPicPr>
          <p:cNvPr id="10" name="Picture 9">
            <a:extLst>
              <a:ext uri="{FF2B5EF4-FFF2-40B4-BE49-F238E27FC236}">
                <a16:creationId xmlns:a16="http://schemas.microsoft.com/office/drawing/2014/main" id="{9F140017-B04E-8243-ABA5-367E94A11391}"/>
              </a:ext>
            </a:extLst>
          </p:cNvPr>
          <p:cNvPicPr>
            <a:picLocks noChangeAspect="1"/>
          </p:cNvPicPr>
          <p:nvPr/>
        </p:nvPicPr>
        <p:blipFill>
          <a:blip r:embed="rId6"/>
          <a:stretch>
            <a:fillRect/>
          </a:stretch>
        </p:blipFill>
        <p:spPr>
          <a:xfrm>
            <a:off x="4785500" y="2930053"/>
            <a:ext cx="2883775" cy="3406739"/>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8BE56774-E3EC-324C-99B9-ED8E2271CDF3}"/>
              </a:ext>
            </a:extLst>
          </p:cNvPr>
          <p:cNvPicPr>
            <a:picLocks noChangeAspect="1"/>
          </p:cNvPicPr>
          <p:nvPr/>
        </p:nvPicPr>
        <p:blipFill>
          <a:blip r:embed="rId7"/>
          <a:stretch>
            <a:fillRect/>
          </a:stretch>
        </p:blipFill>
        <p:spPr>
          <a:xfrm>
            <a:off x="7935098" y="2930053"/>
            <a:ext cx="3677194" cy="1614378"/>
          </a:xfrm>
          <a:prstGeom prst="rect">
            <a:avLst/>
          </a:prstGeom>
        </p:spPr>
      </p:pic>
      <p:sp>
        <p:nvSpPr>
          <p:cNvPr id="13" name="Down Arrow 12">
            <a:extLst>
              <a:ext uri="{FF2B5EF4-FFF2-40B4-BE49-F238E27FC236}">
                <a16:creationId xmlns:a16="http://schemas.microsoft.com/office/drawing/2014/main" id="{757DE71A-CCF1-A74E-B7CF-BD8081780D24}"/>
              </a:ext>
            </a:extLst>
          </p:cNvPr>
          <p:cNvSpPr/>
          <p:nvPr/>
        </p:nvSpPr>
        <p:spPr>
          <a:xfrm>
            <a:off x="10071646" y="2820927"/>
            <a:ext cx="325802" cy="428432"/>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14" name="TextBox 13">
            <a:extLst>
              <a:ext uri="{FF2B5EF4-FFF2-40B4-BE49-F238E27FC236}">
                <a16:creationId xmlns:a16="http://schemas.microsoft.com/office/drawing/2014/main" id="{B4D499DD-12D4-F54E-9B2C-1EFC984B7912}"/>
              </a:ext>
            </a:extLst>
          </p:cNvPr>
          <p:cNvSpPr txBox="1"/>
          <p:nvPr/>
        </p:nvSpPr>
        <p:spPr>
          <a:xfrm>
            <a:off x="8038892" y="5850439"/>
            <a:ext cx="3778921" cy="369332"/>
          </a:xfrm>
          <a:prstGeom prst="rect">
            <a:avLst/>
          </a:prstGeom>
          <a:noFill/>
        </p:spPr>
        <p:txBody>
          <a:bodyPr wrap="square" lIns="0" tIns="0" rIns="0" bIns="0" rtlCol="0">
            <a:spAutoFit/>
          </a:bodyPr>
          <a:lstStyle/>
          <a:p>
            <a:pPr algn="l">
              <a:spcAft>
                <a:spcPts val="600"/>
              </a:spcAft>
            </a:pPr>
            <a:r>
              <a:rPr lang="en-US" sz="1200" kern="100" spc="-30" dirty="0"/>
              <a:t>** See Long Form section in Appendix for step-by-step process to create IAM and Policy. </a:t>
            </a:r>
          </a:p>
        </p:txBody>
      </p:sp>
      <p:sp>
        <p:nvSpPr>
          <p:cNvPr id="15" name="Down Arrow 14">
            <a:extLst>
              <a:ext uri="{FF2B5EF4-FFF2-40B4-BE49-F238E27FC236}">
                <a16:creationId xmlns:a16="http://schemas.microsoft.com/office/drawing/2014/main" id="{B1555B32-CDED-0F4F-9DEF-46F8D6CF2A7A}"/>
              </a:ext>
            </a:extLst>
          </p:cNvPr>
          <p:cNvSpPr/>
          <p:nvPr/>
        </p:nvSpPr>
        <p:spPr>
          <a:xfrm rot="10800000">
            <a:off x="10071646" y="4330215"/>
            <a:ext cx="325802" cy="428432"/>
          </a:xfrm>
          <a:prstGeom prst="downArrow">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4088047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newpinkSplunk">
  <a:themeElements>
    <a:clrScheme name=" ">
      <a:dk1>
        <a:srgbClr val="000000"/>
      </a:dk1>
      <a:lt1>
        <a:srgbClr val="FFFFFF"/>
      </a:lt1>
      <a:dk2>
        <a:srgbClr val="7F7F7F"/>
      </a:dk2>
      <a:lt2>
        <a:srgbClr val="E6E6E6"/>
      </a:lt2>
      <a:accent1>
        <a:srgbClr val="EC008C"/>
      </a:accent1>
      <a:accent2>
        <a:srgbClr val="F56A00"/>
      </a:accent2>
      <a:accent3>
        <a:srgbClr val="F0D318"/>
      </a:accent3>
      <a:accent4>
        <a:srgbClr val="AB006B"/>
      </a:accent4>
      <a:accent5>
        <a:srgbClr val="C83C10"/>
      </a:accent5>
      <a:accent6>
        <a:srgbClr val="F99D1C"/>
      </a:accent6>
      <a:hlink>
        <a:srgbClr val="EC008C"/>
      </a:hlink>
      <a:folHlink>
        <a:srgbClr val="E6E6E6"/>
      </a:folHlink>
    </a:clrScheme>
    <a:fontScheme name="Splu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9525" cap="flat">
          <a:noFill/>
          <a:prstDash val="solid"/>
          <a:miter/>
        </a:ln>
      </a:spPr>
      <a:bodyPr rtlCol="0" anchor="ctr"/>
      <a:lstStyle>
        <a:defPPr algn="l">
          <a:lnSpc>
            <a:spcPct val="85000"/>
          </a:lnSpc>
          <a:spcBef>
            <a:spcPts val="800"/>
          </a:spcBef>
          <a:spcAft>
            <a:spcPts val="400"/>
          </a:spcAft>
          <a:defRPr kern="100" spc="-30" dirty="0" err="1" smtClean="0">
            <a:solidFill>
              <a:schemeClr val="bg1"/>
            </a:solidFill>
            <a:latin typeface="+mj-lt"/>
          </a:defRPr>
        </a:defPPr>
      </a:lstStyle>
    </a:spDef>
    <a:lnDef>
      <a:spPr>
        <a:ln w="12700"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Aft>
            <a:spcPts val="600"/>
          </a:spcAft>
          <a:defRPr sz="1400" kern="100" spc="-30" dirty="0" err="1" smtClean="0"/>
        </a:defPPr>
      </a:lstStyle>
    </a:txDef>
  </a:objectDefaults>
  <a:extraClrSchemeLst/>
  <a:custClrLst>
    <a:custClr name="Dark Blue">
      <a:srgbClr val="006AAD"/>
    </a:custClr>
    <a:custClr name="Blue">
      <a:srgbClr val="00ACD9"/>
    </a:custClr>
    <a:custClr name="Dark Purple">
      <a:srgbClr val="662D91"/>
    </a:custClr>
    <a:custClr name="purple">
      <a:srgbClr val="9442DE"/>
    </a:custClr>
    <a:custClr name="Dark Teal">
      <a:srgbClr val="0096A1"/>
    </a:custClr>
    <a:custClr name="Teal">
      <a:srgbClr val="02C7A9"/>
    </a:custClr>
    <a:custClr name="Green">
      <a:srgbClr val="0DB14B"/>
    </a:custClr>
    <a:custClr name="null">
      <a:srgbClr val="FFFFFF"/>
    </a:custClr>
    <a:custClr name="null">
      <a:srgbClr val="FFFFFF"/>
    </a:custClr>
    <a:custClr name="null">
      <a:srgbClr val="FFFFFF"/>
    </a:custClr>
  </a:custClrLst>
  <a:extLst>
    <a:ext uri="{05A4C25C-085E-4340-85A3-A5531E510DB2}">
      <thm15:themeFamily xmlns:thm15="http://schemas.microsoft.com/office/thememl/2012/main" name="newpinkSplunk" id="{5DB43028-2558-2E45-B1EF-53FDA4BC9522}" vid="{A0872F82-2D1E-744E-BC5E-42EC837CDF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404</TotalTime>
  <Words>1707</Words>
  <Application>Microsoft Macintosh PowerPoint</Application>
  <PresentationFormat>Widescreen</PresentationFormat>
  <Paragraphs>255</Paragraphs>
  <Slides>44</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44</vt:i4>
      </vt:variant>
    </vt:vector>
  </HeadingPairs>
  <TitlesOfParts>
    <vt:vector size="47" baseType="lpstr">
      <vt:lpstr>Arial</vt:lpstr>
      <vt:lpstr>Calibri</vt:lpstr>
      <vt:lpstr>newpinkSplunk</vt:lpstr>
      <vt:lpstr>AWS GDI</vt:lpstr>
      <vt:lpstr>Agenda</vt:lpstr>
      <vt:lpstr>Splunk HEC Setup</vt:lpstr>
      <vt:lpstr>Setup HEC on Splunk Cloud Deployment</vt:lpstr>
      <vt:lpstr>Setup HEC on Splunk Cloud Deployment</vt:lpstr>
      <vt:lpstr>Setup HEC on Splunk Cloud Deployment</vt:lpstr>
      <vt:lpstr>Create AWS Account</vt:lpstr>
      <vt:lpstr>Create AWS Account (Credential File)</vt:lpstr>
      <vt:lpstr>Shortcut IAM Creation</vt:lpstr>
      <vt:lpstr>Setup Grand Central</vt:lpstr>
      <vt:lpstr>Setup Grand Central </vt:lpstr>
      <vt:lpstr>Configure Grand Central</vt:lpstr>
      <vt:lpstr>Configure Grand Central</vt:lpstr>
      <vt:lpstr>Configure Grand Central</vt:lpstr>
      <vt:lpstr>Configure Grand Central</vt:lpstr>
      <vt:lpstr>Configure Grand Central</vt:lpstr>
      <vt:lpstr>Deploy Data Collection</vt:lpstr>
      <vt:lpstr>Deploy Data Collection</vt:lpstr>
      <vt:lpstr>Deploy Data Collection</vt:lpstr>
      <vt:lpstr>Deploy Data Collection</vt:lpstr>
      <vt:lpstr>Deploy Data Collection</vt:lpstr>
      <vt:lpstr>Deploy Data Collection</vt:lpstr>
      <vt:lpstr>CloudWatch Logs Collection</vt:lpstr>
      <vt:lpstr>Setup AWS to send CloudWatch Log</vt:lpstr>
      <vt:lpstr>Shortcut Creating VPC &amp; VPC Flow Logs</vt:lpstr>
      <vt:lpstr>CloudWatch Log output</vt:lpstr>
      <vt:lpstr>Delete Deployments</vt:lpstr>
      <vt:lpstr>Delete Deployments</vt:lpstr>
      <vt:lpstr>Burn Down</vt:lpstr>
      <vt:lpstr>PowerPoint Presentation</vt:lpstr>
      <vt:lpstr>Setup AWS CloudWatch Logs</vt:lpstr>
      <vt:lpstr>Setup AWS CloudWatch</vt:lpstr>
      <vt:lpstr>AWS CloudWatch Logs Setup</vt:lpstr>
      <vt:lpstr>Go to the VPC Dashboard</vt:lpstr>
      <vt:lpstr>AWS CloudWatch Logs Setup</vt:lpstr>
      <vt:lpstr>AWS CloudWatch Logs Setup</vt:lpstr>
      <vt:lpstr>AWS CloudWatch Logs Setup</vt:lpstr>
      <vt:lpstr>Create AWS Account (Credential File)</vt:lpstr>
      <vt:lpstr>Create AWS Account (Credential File)</vt:lpstr>
      <vt:lpstr>Create AWS Account (Credential File)</vt:lpstr>
      <vt:lpstr>Create AWS Account (Credential File)</vt:lpstr>
      <vt:lpstr>Create AWS Account (Credential File)</vt:lpstr>
      <vt:lpstr>Create AWS Account (Credential File)</vt:lpstr>
      <vt:lpstr>Create AWS Account (Credential File)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GDI</dc:title>
  <dc:creator>Kam Amir</dc:creator>
  <cp:lastModifiedBy>Kam Amir</cp:lastModifiedBy>
  <cp:revision>8</cp:revision>
  <dcterms:created xsi:type="dcterms:W3CDTF">2020-05-18T20:30:54Z</dcterms:created>
  <dcterms:modified xsi:type="dcterms:W3CDTF">2020-05-19T21:44:47Z</dcterms:modified>
</cp:coreProperties>
</file>